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5"/>
  </p:notesMasterIdLst>
  <p:sldIdLst>
    <p:sldId id="429" r:id="rId3"/>
    <p:sldId id="5045" r:id="rId4"/>
    <p:sldId id="431" r:id="rId5"/>
    <p:sldId id="462" r:id="rId6"/>
    <p:sldId id="433" r:id="rId7"/>
    <p:sldId id="434" r:id="rId8"/>
    <p:sldId id="435" r:id="rId9"/>
    <p:sldId id="436" r:id="rId10"/>
    <p:sldId id="437" r:id="rId11"/>
    <p:sldId id="439" r:id="rId12"/>
    <p:sldId id="440" r:id="rId13"/>
    <p:sldId id="441" r:id="rId14"/>
    <p:sldId id="442" r:id="rId15"/>
    <p:sldId id="443" r:id="rId16"/>
    <p:sldId id="5043" r:id="rId17"/>
    <p:sldId id="258" r:id="rId18"/>
    <p:sldId id="259" r:id="rId19"/>
    <p:sldId id="260" r:id="rId20"/>
    <p:sldId id="261" r:id="rId21"/>
    <p:sldId id="262" r:id="rId22"/>
    <p:sldId id="263" r:id="rId23"/>
    <p:sldId id="44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 autoAdjust="0"/>
    <p:restoredTop sz="94660"/>
  </p:normalViewPr>
  <p:slideViewPr>
    <p:cSldViewPr snapToGrid="0">
      <p:cViewPr>
        <p:scale>
          <a:sx n="90" d="100"/>
          <a:sy n="90" d="100"/>
        </p:scale>
        <p:origin x="-609" y="-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087E1A-10E4-4436-9481-8E446F75A432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694D48B0-511A-4BA8-9594-42FC8CC1F30E}">
      <dgm:prSet phldrT="[Text]"/>
      <dgm:spPr/>
      <dgm:t>
        <a:bodyPr/>
        <a:lstStyle/>
        <a:p>
          <a:r>
            <a:rPr lang="en-IN" dirty="0"/>
            <a:t>E-Courses</a:t>
          </a:r>
        </a:p>
        <a:p>
          <a:r>
            <a:rPr lang="en-IN" dirty="0"/>
            <a:t>(LMS Based )</a:t>
          </a:r>
        </a:p>
      </dgm:t>
    </dgm:pt>
    <dgm:pt modelId="{6056D878-EF72-46BF-B885-CEDA56E61DD9}" type="parTrans" cxnId="{776EBBF9-5643-41DF-9EA6-54381AD9F9DD}">
      <dgm:prSet/>
      <dgm:spPr/>
      <dgm:t>
        <a:bodyPr/>
        <a:lstStyle/>
        <a:p>
          <a:endParaRPr lang="en-IN"/>
        </a:p>
      </dgm:t>
    </dgm:pt>
    <dgm:pt modelId="{CB2615AA-310B-46CD-9EB0-2728F8DF6E4D}" type="sibTrans" cxnId="{776EBBF9-5643-41DF-9EA6-54381AD9F9DD}">
      <dgm:prSet/>
      <dgm:spPr/>
      <dgm:t>
        <a:bodyPr/>
        <a:lstStyle/>
        <a:p>
          <a:endParaRPr lang="en-IN"/>
        </a:p>
      </dgm:t>
    </dgm:pt>
    <dgm:pt modelId="{D0949131-C845-4925-BF30-214A05153E91}">
      <dgm:prSet phldrT="[Text]"/>
      <dgm:spPr/>
      <dgm:t>
        <a:bodyPr/>
        <a:lstStyle/>
        <a:p>
          <a:r>
            <a:rPr lang="en-IN" dirty="0"/>
            <a:t>Assessment (online-and offline )</a:t>
          </a:r>
        </a:p>
      </dgm:t>
    </dgm:pt>
    <dgm:pt modelId="{86B4FFAF-0A76-453F-8971-F6422CDC221E}" type="parTrans" cxnId="{99066F9D-4C8F-489C-9885-31FC8AC7E172}">
      <dgm:prSet/>
      <dgm:spPr/>
      <dgm:t>
        <a:bodyPr/>
        <a:lstStyle/>
        <a:p>
          <a:endParaRPr lang="en-IN"/>
        </a:p>
      </dgm:t>
    </dgm:pt>
    <dgm:pt modelId="{BF0B64C4-4BA1-450F-9A7A-7E10749D8750}" type="sibTrans" cxnId="{99066F9D-4C8F-489C-9885-31FC8AC7E172}">
      <dgm:prSet/>
      <dgm:spPr/>
      <dgm:t>
        <a:bodyPr/>
        <a:lstStyle/>
        <a:p>
          <a:endParaRPr lang="en-IN"/>
        </a:p>
      </dgm:t>
    </dgm:pt>
    <dgm:pt modelId="{4004089C-D2F8-4D55-AF08-73C429554381}">
      <dgm:prSet phldrT="[Text]"/>
      <dgm:spPr/>
      <dgm:t>
        <a:bodyPr/>
        <a:lstStyle/>
        <a:p>
          <a:r>
            <a:rPr lang="en-IN" dirty="0"/>
            <a:t>Communication seminar and internship </a:t>
          </a:r>
        </a:p>
      </dgm:t>
    </dgm:pt>
    <dgm:pt modelId="{56381BC6-755A-4A9E-891A-03EF42FF2B0B}" type="parTrans" cxnId="{535637F8-AD0A-48DE-A258-6E6E618202B7}">
      <dgm:prSet/>
      <dgm:spPr/>
      <dgm:t>
        <a:bodyPr/>
        <a:lstStyle/>
        <a:p>
          <a:endParaRPr lang="en-IN"/>
        </a:p>
      </dgm:t>
    </dgm:pt>
    <dgm:pt modelId="{FD691F92-3F3B-453C-9D99-D7A7FBC2ACB6}" type="sibTrans" cxnId="{535637F8-AD0A-48DE-A258-6E6E618202B7}">
      <dgm:prSet/>
      <dgm:spPr/>
      <dgm:t>
        <a:bodyPr/>
        <a:lstStyle/>
        <a:p>
          <a:endParaRPr lang="en-IN"/>
        </a:p>
      </dgm:t>
    </dgm:pt>
    <dgm:pt modelId="{F0BC2D98-503B-4DAD-9140-0E367F4F7447}">
      <dgm:prSet phldrT="[Text]"/>
      <dgm:spPr/>
      <dgm:t>
        <a:bodyPr/>
        <a:lstStyle/>
        <a:p>
          <a:r>
            <a:rPr lang="en-IN" dirty="0"/>
            <a:t>E- marketplace </a:t>
          </a:r>
        </a:p>
      </dgm:t>
    </dgm:pt>
    <dgm:pt modelId="{7A95A018-56AD-48C5-9098-1E9AA07AB80D}" type="parTrans" cxnId="{8B039931-0D9E-46EA-9CBE-E306118F206E}">
      <dgm:prSet/>
      <dgm:spPr/>
      <dgm:t>
        <a:bodyPr/>
        <a:lstStyle/>
        <a:p>
          <a:endParaRPr lang="en-IN"/>
        </a:p>
      </dgm:t>
    </dgm:pt>
    <dgm:pt modelId="{84387C96-774F-43B4-BDDD-D43AAAA776E2}" type="sibTrans" cxnId="{8B039931-0D9E-46EA-9CBE-E306118F206E}">
      <dgm:prSet/>
      <dgm:spPr/>
      <dgm:t>
        <a:bodyPr/>
        <a:lstStyle/>
        <a:p>
          <a:endParaRPr lang="en-IN"/>
        </a:p>
      </dgm:t>
    </dgm:pt>
    <dgm:pt modelId="{A287667F-7CAB-4CC9-91F5-18847A6303E1}" type="pres">
      <dgm:prSet presAssocID="{F2087E1A-10E4-4436-9481-8E446F75A432}" presName="matrix" presStyleCnt="0">
        <dgm:presLayoutVars>
          <dgm:chMax val="1"/>
          <dgm:dir/>
          <dgm:resizeHandles val="exact"/>
        </dgm:presLayoutVars>
      </dgm:prSet>
      <dgm:spPr/>
    </dgm:pt>
    <dgm:pt modelId="{E3DCBA99-B4C7-44F5-8AC9-6DD61D5BA881}" type="pres">
      <dgm:prSet presAssocID="{F2087E1A-10E4-4436-9481-8E446F75A432}" presName="axisShape" presStyleLbl="bgShp" presStyleIdx="0" presStyleCnt="1"/>
      <dgm:spPr/>
    </dgm:pt>
    <dgm:pt modelId="{524653E3-CB3E-47D4-AD9A-E025844E8C24}" type="pres">
      <dgm:prSet presAssocID="{F2087E1A-10E4-4436-9481-8E446F75A432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C02821C-1B20-437A-99A9-CBCA1CBCEF5F}" type="pres">
      <dgm:prSet presAssocID="{F2087E1A-10E4-4436-9481-8E446F75A432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D268311-7A9F-4233-9131-BE0CE7D60FD3}" type="pres">
      <dgm:prSet presAssocID="{F2087E1A-10E4-4436-9481-8E446F75A432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CD4B060-D37E-433D-A592-DFE7E63C2BD8}" type="pres">
      <dgm:prSet presAssocID="{F2087E1A-10E4-4436-9481-8E446F75A432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EDC6501-49C4-4935-8EAE-5F5D40E3FF0F}" type="presOf" srcId="{F2087E1A-10E4-4436-9481-8E446F75A432}" destId="{A287667F-7CAB-4CC9-91F5-18847A6303E1}" srcOrd="0" destOrd="0" presId="urn:microsoft.com/office/officeart/2005/8/layout/matrix2"/>
    <dgm:cxn modelId="{8B039931-0D9E-46EA-9CBE-E306118F206E}" srcId="{F2087E1A-10E4-4436-9481-8E446F75A432}" destId="{F0BC2D98-503B-4DAD-9140-0E367F4F7447}" srcOrd="3" destOrd="0" parTransId="{7A95A018-56AD-48C5-9098-1E9AA07AB80D}" sibTransId="{84387C96-774F-43B4-BDDD-D43AAAA776E2}"/>
    <dgm:cxn modelId="{B59D7279-891A-4DA1-BBCF-94F8B8B357CB}" type="presOf" srcId="{D0949131-C845-4925-BF30-214A05153E91}" destId="{CC02821C-1B20-437A-99A9-CBCA1CBCEF5F}" srcOrd="0" destOrd="0" presId="urn:microsoft.com/office/officeart/2005/8/layout/matrix2"/>
    <dgm:cxn modelId="{82880D7B-D4B8-4011-A2B5-7F5F4340EF94}" type="presOf" srcId="{4004089C-D2F8-4D55-AF08-73C429554381}" destId="{4D268311-7A9F-4233-9131-BE0CE7D60FD3}" srcOrd="0" destOrd="0" presId="urn:microsoft.com/office/officeart/2005/8/layout/matrix2"/>
    <dgm:cxn modelId="{EB14F299-5AD0-4263-B603-A70092D653DD}" type="presOf" srcId="{F0BC2D98-503B-4DAD-9140-0E367F4F7447}" destId="{7CD4B060-D37E-433D-A592-DFE7E63C2BD8}" srcOrd="0" destOrd="0" presId="urn:microsoft.com/office/officeart/2005/8/layout/matrix2"/>
    <dgm:cxn modelId="{99066F9D-4C8F-489C-9885-31FC8AC7E172}" srcId="{F2087E1A-10E4-4436-9481-8E446F75A432}" destId="{D0949131-C845-4925-BF30-214A05153E91}" srcOrd="1" destOrd="0" parTransId="{86B4FFAF-0A76-453F-8971-F6422CDC221E}" sibTransId="{BF0B64C4-4BA1-450F-9A7A-7E10749D8750}"/>
    <dgm:cxn modelId="{771E879E-AE27-4BCD-83EC-5E24F735E7E2}" type="presOf" srcId="{694D48B0-511A-4BA8-9594-42FC8CC1F30E}" destId="{524653E3-CB3E-47D4-AD9A-E025844E8C24}" srcOrd="0" destOrd="0" presId="urn:microsoft.com/office/officeart/2005/8/layout/matrix2"/>
    <dgm:cxn modelId="{535637F8-AD0A-48DE-A258-6E6E618202B7}" srcId="{F2087E1A-10E4-4436-9481-8E446F75A432}" destId="{4004089C-D2F8-4D55-AF08-73C429554381}" srcOrd="2" destOrd="0" parTransId="{56381BC6-755A-4A9E-891A-03EF42FF2B0B}" sibTransId="{FD691F92-3F3B-453C-9D99-D7A7FBC2ACB6}"/>
    <dgm:cxn modelId="{776EBBF9-5643-41DF-9EA6-54381AD9F9DD}" srcId="{F2087E1A-10E4-4436-9481-8E446F75A432}" destId="{694D48B0-511A-4BA8-9594-42FC8CC1F30E}" srcOrd="0" destOrd="0" parTransId="{6056D878-EF72-46BF-B885-CEDA56E61DD9}" sibTransId="{CB2615AA-310B-46CD-9EB0-2728F8DF6E4D}"/>
    <dgm:cxn modelId="{07BF849A-7137-4094-A6B8-B974773F64B9}" type="presParOf" srcId="{A287667F-7CAB-4CC9-91F5-18847A6303E1}" destId="{E3DCBA99-B4C7-44F5-8AC9-6DD61D5BA881}" srcOrd="0" destOrd="0" presId="urn:microsoft.com/office/officeart/2005/8/layout/matrix2"/>
    <dgm:cxn modelId="{62A8C3B6-AC6F-4703-AD72-DB925A340572}" type="presParOf" srcId="{A287667F-7CAB-4CC9-91F5-18847A6303E1}" destId="{524653E3-CB3E-47D4-AD9A-E025844E8C24}" srcOrd="1" destOrd="0" presId="urn:microsoft.com/office/officeart/2005/8/layout/matrix2"/>
    <dgm:cxn modelId="{6F44A846-97E4-49D1-AB27-3200CAC38096}" type="presParOf" srcId="{A287667F-7CAB-4CC9-91F5-18847A6303E1}" destId="{CC02821C-1B20-437A-99A9-CBCA1CBCEF5F}" srcOrd="2" destOrd="0" presId="urn:microsoft.com/office/officeart/2005/8/layout/matrix2"/>
    <dgm:cxn modelId="{EAB5CBA2-C544-4246-8C01-5295068BF3A2}" type="presParOf" srcId="{A287667F-7CAB-4CC9-91F5-18847A6303E1}" destId="{4D268311-7A9F-4233-9131-BE0CE7D60FD3}" srcOrd="3" destOrd="0" presId="urn:microsoft.com/office/officeart/2005/8/layout/matrix2"/>
    <dgm:cxn modelId="{D2A88C1B-EE31-4419-993B-7BEA14041018}" type="presParOf" srcId="{A287667F-7CAB-4CC9-91F5-18847A6303E1}" destId="{7CD4B060-D37E-433D-A592-DFE7E63C2BD8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21D7A9-0082-43FA-AAA2-75A61D6A57C9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09E1479-8525-4DF8-8A29-8C0BD1E79FB1}">
      <dgm:prSet phldrT="[Text]"/>
      <dgm:spPr/>
      <dgm:t>
        <a:bodyPr/>
        <a:lstStyle/>
        <a:p>
          <a:r>
            <a:rPr lang="en-IN">
              <a:solidFill>
                <a:schemeClr val="tx1"/>
              </a:solidFill>
            </a:rPr>
            <a:t>World is moving ahead </a:t>
          </a:r>
        </a:p>
      </dgm:t>
    </dgm:pt>
    <dgm:pt modelId="{153D4BAD-1615-41DA-9BDC-D696F3ED63A2}" type="parTrans" cxnId="{CBC0B04E-19B6-47C3-9353-E85D8A74D7D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3AE77E58-9588-4C58-8279-F3F13D637C6F}" type="sibTrans" cxnId="{CBC0B04E-19B6-47C3-9353-E85D8A74D7D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B3652146-83D2-431F-9EF5-EC71A624FDC9}">
      <dgm:prSet phldrT="[Text]"/>
      <dgm:spPr/>
      <dgm:t>
        <a:bodyPr/>
        <a:lstStyle/>
        <a:p>
          <a:r>
            <a:rPr lang="en-IN">
              <a:solidFill>
                <a:schemeClr val="tx1"/>
              </a:solidFill>
            </a:rPr>
            <a:t>Inconsistence customer experience </a:t>
          </a:r>
        </a:p>
      </dgm:t>
    </dgm:pt>
    <dgm:pt modelId="{AA2167A6-9A66-4134-8327-082A472404C1}" type="parTrans" cxnId="{277478B4-F156-4A42-9D16-980BF8E31DF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E11DE9BC-B801-4E73-A8EE-F2481336DE8C}" type="sibTrans" cxnId="{277478B4-F156-4A42-9D16-980BF8E31DF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BAFD0BA5-5759-4E2A-8C77-E2FB0318B8B4}">
      <dgm:prSet phldrT="[Text]"/>
      <dgm:spPr/>
      <dgm:t>
        <a:bodyPr/>
        <a:lstStyle/>
        <a:p>
          <a:r>
            <a:rPr lang="en-IN">
              <a:solidFill>
                <a:schemeClr val="tx1"/>
              </a:solidFill>
            </a:rPr>
            <a:t>Bad customer experience </a:t>
          </a:r>
        </a:p>
      </dgm:t>
    </dgm:pt>
    <dgm:pt modelId="{DAB6EF78-6AB6-4353-A5AA-46FEC468616A}" type="parTrans" cxnId="{4BEE3A8E-CA0B-4745-A3B3-8D19D0DEEED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AB3F935F-EEC3-48CC-B029-620FB7A9C7E3}" type="sibTrans" cxnId="{4BEE3A8E-CA0B-4745-A3B3-8D19D0DEEED1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852EFE4B-8593-4BB5-AD0E-6FCAA0BCA9EE}">
      <dgm:prSet phldrT="[Text]"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C0378859-FE5B-48FD-B6DB-7006A6E70669}" type="sibTrans" cxnId="{67813B54-9029-4DF7-87BA-6D8053A4D998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1418F310-BBE7-42E9-95F1-1B4923E28301}" type="parTrans" cxnId="{67813B54-9029-4DF7-87BA-6D8053A4D998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9754DC24-DD35-489C-BABB-85C9F9608BAD}">
      <dgm:prSet phldrT="[Text]"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63935B68-29E4-46FB-832F-B0106EAEB807}" type="sibTrans" cxnId="{E4720418-A8B8-4FDE-B60B-70437F59D3B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D866E20C-BB98-4006-B898-E4C02CCD8367}" type="parTrans" cxnId="{E4720418-A8B8-4FDE-B60B-70437F59D3B9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922439DA-0F9C-4504-85F2-5A648DF221E8}">
      <dgm:prSet/>
      <dgm:spPr/>
      <dgm:t>
        <a:bodyPr/>
        <a:lstStyle/>
        <a:p>
          <a:r>
            <a:rPr lang="en-IN">
              <a:solidFill>
                <a:schemeClr val="tx1"/>
              </a:solidFill>
            </a:rPr>
            <a:t>No checks and balances in place </a:t>
          </a:r>
        </a:p>
      </dgm:t>
    </dgm:pt>
    <dgm:pt modelId="{A71F8B66-7C76-438B-AEC4-2854C19F276B}" type="parTrans" cxnId="{0CB9B5FB-5635-4D5E-8AA2-690E223FE64C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D63452D4-8C4B-40F9-BE4F-3DE85D7DD607}" type="sibTrans" cxnId="{0CB9B5FB-5635-4D5E-8AA2-690E223FE64C}">
      <dgm:prSet/>
      <dgm:spPr/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94720669-82C6-48EF-801F-3AFE133C6004}" type="pres">
      <dgm:prSet presAssocID="{7C21D7A9-0082-43FA-AAA2-75A61D6A57C9}" presName="Name0" presStyleCnt="0">
        <dgm:presLayoutVars>
          <dgm:chMax/>
          <dgm:chPref/>
          <dgm:dir/>
          <dgm:animLvl val="lvl"/>
        </dgm:presLayoutVars>
      </dgm:prSet>
      <dgm:spPr/>
    </dgm:pt>
    <dgm:pt modelId="{F00E9011-59B8-4503-8E9E-005F908EA55C}" type="pres">
      <dgm:prSet presAssocID="{D09E1479-8525-4DF8-8A29-8C0BD1E79FB1}" presName="composite" presStyleCnt="0"/>
      <dgm:spPr/>
    </dgm:pt>
    <dgm:pt modelId="{840E3DBD-2913-40F3-AF4D-CBF686A2FF5E}" type="pres">
      <dgm:prSet presAssocID="{D09E1479-8525-4DF8-8A29-8C0BD1E79FB1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66014A53-1528-457E-A581-2488D72D9028}" type="pres">
      <dgm:prSet presAssocID="{D09E1479-8525-4DF8-8A29-8C0BD1E79FB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DEF80782-E708-44A6-9266-5611B578E953}" type="pres">
      <dgm:prSet presAssocID="{D09E1479-8525-4DF8-8A29-8C0BD1E79FB1}" presName="BalanceSpacing" presStyleCnt="0"/>
      <dgm:spPr/>
    </dgm:pt>
    <dgm:pt modelId="{8509A158-47F1-439D-B8CA-44656067C374}" type="pres">
      <dgm:prSet presAssocID="{D09E1479-8525-4DF8-8A29-8C0BD1E79FB1}" presName="BalanceSpacing1" presStyleCnt="0"/>
      <dgm:spPr/>
    </dgm:pt>
    <dgm:pt modelId="{4E2C5E2E-2C66-4A9D-A021-8D8CC8EF1979}" type="pres">
      <dgm:prSet presAssocID="{3AE77E58-9588-4C58-8279-F3F13D637C6F}" presName="Accent1Text" presStyleLbl="node1" presStyleIdx="1" presStyleCnt="8"/>
      <dgm:spPr/>
    </dgm:pt>
    <dgm:pt modelId="{CB59C05B-98BC-4C68-BBB0-D280CC6CF44A}" type="pres">
      <dgm:prSet presAssocID="{3AE77E58-9588-4C58-8279-F3F13D637C6F}" presName="spaceBetweenRectangles" presStyleCnt="0"/>
      <dgm:spPr/>
    </dgm:pt>
    <dgm:pt modelId="{7823BAE9-8FF5-4A42-B41A-8C5D3E17B64A}" type="pres">
      <dgm:prSet presAssocID="{B3652146-83D2-431F-9EF5-EC71A624FDC9}" presName="composite" presStyleCnt="0"/>
      <dgm:spPr/>
    </dgm:pt>
    <dgm:pt modelId="{9ABE424E-A24F-4DB8-932B-0AC3700BAEA8}" type="pres">
      <dgm:prSet presAssocID="{B3652146-83D2-431F-9EF5-EC71A624FDC9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A7E339D1-C72D-4B60-AE68-64A4C9FEBC48}" type="pres">
      <dgm:prSet presAssocID="{B3652146-83D2-431F-9EF5-EC71A624FDC9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4B6160FF-DCCC-442B-9EB4-C43A92A1281A}" type="pres">
      <dgm:prSet presAssocID="{B3652146-83D2-431F-9EF5-EC71A624FDC9}" presName="BalanceSpacing" presStyleCnt="0"/>
      <dgm:spPr/>
    </dgm:pt>
    <dgm:pt modelId="{CF34D76C-62BD-4F45-AA14-154D5ADBE549}" type="pres">
      <dgm:prSet presAssocID="{B3652146-83D2-431F-9EF5-EC71A624FDC9}" presName="BalanceSpacing1" presStyleCnt="0"/>
      <dgm:spPr/>
    </dgm:pt>
    <dgm:pt modelId="{009B89CE-FBA7-40C3-A113-E6CC3CADBE40}" type="pres">
      <dgm:prSet presAssocID="{E11DE9BC-B801-4E73-A8EE-F2481336DE8C}" presName="Accent1Text" presStyleLbl="node1" presStyleIdx="3" presStyleCnt="8"/>
      <dgm:spPr/>
    </dgm:pt>
    <dgm:pt modelId="{ACF1E25E-D62F-4AC6-B2E2-126C061253A0}" type="pres">
      <dgm:prSet presAssocID="{E11DE9BC-B801-4E73-A8EE-F2481336DE8C}" presName="spaceBetweenRectangles" presStyleCnt="0"/>
      <dgm:spPr/>
    </dgm:pt>
    <dgm:pt modelId="{9243AD87-1515-4AC7-A78A-AE85DFD60AD9}" type="pres">
      <dgm:prSet presAssocID="{922439DA-0F9C-4504-85F2-5A648DF221E8}" presName="composite" presStyleCnt="0"/>
      <dgm:spPr/>
    </dgm:pt>
    <dgm:pt modelId="{E8178E77-3FAB-48FF-B603-2149477FD8E7}" type="pres">
      <dgm:prSet presAssocID="{922439DA-0F9C-4504-85F2-5A648DF221E8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E3FFA125-10D4-4443-BB99-062BEBA271C8}" type="pres">
      <dgm:prSet presAssocID="{922439DA-0F9C-4504-85F2-5A648DF221E8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2A942B2F-BDDC-45E0-B8C0-71FEACCD9AAA}" type="pres">
      <dgm:prSet presAssocID="{922439DA-0F9C-4504-85F2-5A648DF221E8}" presName="BalanceSpacing" presStyleCnt="0"/>
      <dgm:spPr/>
    </dgm:pt>
    <dgm:pt modelId="{EE067F79-1192-4C8C-98C3-56929DB33EF8}" type="pres">
      <dgm:prSet presAssocID="{922439DA-0F9C-4504-85F2-5A648DF221E8}" presName="BalanceSpacing1" presStyleCnt="0"/>
      <dgm:spPr/>
    </dgm:pt>
    <dgm:pt modelId="{8A5B7404-423C-464F-AFD9-9E10F399684E}" type="pres">
      <dgm:prSet presAssocID="{D63452D4-8C4B-40F9-BE4F-3DE85D7DD607}" presName="Accent1Text" presStyleLbl="node1" presStyleIdx="5" presStyleCnt="8"/>
      <dgm:spPr/>
    </dgm:pt>
    <dgm:pt modelId="{484148C9-31BC-4DB4-A4EC-2F8E55921230}" type="pres">
      <dgm:prSet presAssocID="{D63452D4-8C4B-40F9-BE4F-3DE85D7DD607}" presName="spaceBetweenRectangles" presStyleCnt="0"/>
      <dgm:spPr/>
    </dgm:pt>
    <dgm:pt modelId="{663E1342-0275-47EC-8370-D1C2DFC743CC}" type="pres">
      <dgm:prSet presAssocID="{BAFD0BA5-5759-4E2A-8C77-E2FB0318B8B4}" presName="composite" presStyleCnt="0"/>
      <dgm:spPr/>
    </dgm:pt>
    <dgm:pt modelId="{7F75FCA0-7D56-49F8-80CF-414E662F768E}" type="pres">
      <dgm:prSet presAssocID="{BAFD0BA5-5759-4E2A-8C77-E2FB0318B8B4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F35D79A1-F2F1-46D0-83DD-D962196C810D}" type="pres">
      <dgm:prSet presAssocID="{BAFD0BA5-5759-4E2A-8C77-E2FB0318B8B4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C548F1EB-D083-4393-9B97-43020D29554A}" type="pres">
      <dgm:prSet presAssocID="{BAFD0BA5-5759-4E2A-8C77-E2FB0318B8B4}" presName="BalanceSpacing" presStyleCnt="0"/>
      <dgm:spPr/>
    </dgm:pt>
    <dgm:pt modelId="{F55A09D5-2289-4499-B82A-99AFFC182361}" type="pres">
      <dgm:prSet presAssocID="{BAFD0BA5-5759-4E2A-8C77-E2FB0318B8B4}" presName="BalanceSpacing1" presStyleCnt="0"/>
      <dgm:spPr/>
    </dgm:pt>
    <dgm:pt modelId="{F37DF442-917F-4276-A169-F46351605D83}" type="pres">
      <dgm:prSet presAssocID="{AB3F935F-EEC3-48CC-B029-620FB7A9C7E3}" presName="Accent1Text" presStyleLbl="node1" presStyleIdx="7" presStyleCnt="8"/>
      <dgm:spPr/>
    </dgm:pt>
  </dgm:ptLst>
  <dgm:cxnLst>
    <dgm:cxn modelId="{E4720418-A8B8-4FDE-B60B-70437F59D3B9}" srcId="{B3652146-83D2-431F-9EF5-EC71A624FDC9}" destId="{9754DC24-DD35-489C-BABB-85C9F9608BAD}" srcOrd="0" destOrd="0" parTransId="{D866E20C-BB98-4006-B898-E4C02CCD8367}" sibTransId="{63935B68-29E4-46FB-832F-B0106EAEB807}"/>
    <dgm:cxn modelId="{E283E42A-F6BD-41BD-A69C-DCFBA3F0E96F}" type="presOf" srcId="{D09E1479-8525-4DF8-8A29-8C0BD1E79FB1}" destId="{840E3DBD-2913-40F3-AF4D-CBF686A2FF5E}" srcOrd="0" destOrd="0" presId="urn:microsoft.com/office/officeart/2008/layout/AlternatingHexagons"/>
    <dgm:cxn modelId="{83837039-5021-4FE3-8B56-44A3C1D82CD9}" type="presOf" srcId="{922439DA-0F9C-4504-85F2-5A648DF221E8}" destId="{E8178E77-3FAB-48FF-B603-2149477FD8E7}" srcOrd="0" destOrd="0" presId="urn:microsoft.com/office/officeart/2008/layout/AlternatingHexagons"/>
    <dgm:cxn modelId="{2BCF676C-8B42-414D-ABDA-0D5235A763FB}" type="presOf" srcId="{9754DC24-DD35-489C-BABB-85C9F9608BAD}" destId="{A7E339D1-C72D-4B60-AE68-64A4C9FEBC48}" srcOrd="0" destOrd="0" presId="urn:microsoft.com/office/officeart/2008/layout/AlternatingHexagons"/>
    <dgm:cxn modelId="{CBC0B04E-19B6-47C3-9353-E85D8A74D7D9}" srcId="{7C21D7A9-0082-43FA-AAA2-75A61D6A57C9}" destId="{D09E1479-8525-4DF8-8A29-8C0BD1E79FB1}" srcOrd="0" destOrd="0" parTransId="{153D4BAD-1615-41DA-9BDC-D696F3ED63A2}" sibTransId="{3AE77E58-9588-4C58-8279-F3F13D637C6F}"/>
    <dgm:cxn modelId="{67813B54-9029-4DF7-87BA-6D8053A4D998}" srcId="{D09E1479-8525-4DF8-8A29-8C0BD1E79FB1}" destId="{852EFE4B-8593-4BB5-AD0E-6FCAA0BCA9EE}" srcOrd="0" destOrd="0" parTransId="{1418F310-BBE7-42E9-95F1-1B4923E28301}" sibTransId="{C0378859-FE5B-48FD-B6DB-7006A6E70669}"/>
    <dgm:cxn modelId="{D80AF886-0D1F-4486-93CE-96D19C3A228B}" type="presOf" srcId="{BAFD0BA5-5759-4E2A-8C77-E2FB0318B8B4}" destId="{7F75FCA0-7D56-49F8-80CF-414E662F768E}" srcOrd="0" destOrd="0" presId="urn:microsoft.com/office/officeart/2008/layout/AlternatingHexagons"/>
    <dgm:cxn modelId="{4BEE3A8E-CA0B-4745-A3B3-8D19D0DEEED1}" srcId="{7C21D7A9-0082-43FA-AAA2-75A61D6A57C9}" destId="{BAFD0BA5-5759-4E2A-8C77-E2FB0318B8B4}" srcOrd="3" destOrd="0" parTransId="{DAB6EF78-6AB6-4353-A5AA-46FEC468616A}" sibTransId="{AB3F935F-EEC3-48CC-B029-620FB7A9C7E3}"/>
    <dgm:cxn modelId="{108FBE94-38CD-4471-B2E4-8C3F559F9B5F}" type="presOf" srcId="{B3652146-83D2-431F-9EF5-EC71A624FDC9}" destId="{9ABE424E-A24F-4DB8-932B-0AC3700BAEA8}" srcOrd="0" destOrd="0" presId="urn:microsoft.com/office/officeart/2008/layout/AlternatingHexagons"/>
    <dgm:cxn modelId="{F835C19B-0198-48B5-B689-CD164DA17CEC}" type="presOf" srcId="{D63452D4-8C4B-40F9-BE4F-3DE85D7DD607}" destId="{8A5B7404-423C-464F-AFD9-9E10F399684E}" srcOrd="0" destOrd="0" presId="urn:microsoft.com/office/officeart/2008/layout/AlternatingHexagons"/>
    <dgm:cxn modelId="{5F9BA99D-07F5-49A2-9F46-9237132D041E}" type="presOf" srcId="{852EFE4B-8593-4BB5-AD0E-6FCAA0BCA9EE}" destId="{66014A53-1528-457E-A581-2488D72D9028}" srcOrd="0" destOrd="0" presId="urn:microsoft.com/office/officeart/2008/layout/AlternatingHexagons"/>
    <dgm:cxn modelId="{281376A4-9772-4684-B5FF-51C6A63913A6}" type="presOf" srcId="{E11DE9BC-B801-4E73-A8EE-F2481336DE8C}" destId="{009B89CE-FBA7-40C3-A113-E6CC3CADBE40}" srcOrd="0" destOrd="0" presId="urn:microsoft.com/office/officeart/2008/layout/AlternatingHexagons"/>
    <dgm:cxn modelId="{277478B4-F156-4A42-9D16-980BF8E31DF1}" srcId="{7C21D7A9-0082-43FA-AAA2-75A61D6A57C9}" destId="{B3652146-83D2-431F-9EF5-EC71A624FDC9}" srcOrd="1" destOrd="0" parTransId="{AA2167A6-9A66-4134-8327-082A472404C1}" sibTransId="{E11DE9BC-B801-4E73-A8EE-F2481336DE8C}"/>
    <dgm:cxn modelId="{A2642CC6-B84B-47D4-A14D-2ED5B18DED6D}" type="presOf" srcId="{3AE77E58-9588-4C58-8279-F3F13D637C6F}" destId="{4E2C5E2E-2C66-4A9D-A021-8D8CC8EF1979}" srcOrd="0" destOrd="0" presId="urn:microsoft.com/office/officeart/2008/layout/AlternatingHexagons"/>
    <dgm:cxn modelId="{D404CFE4-326B-474A-814E-7EE76B50CBD0}" type="presOf" srcId="{7C21D7A9-0082-43FA-AAA2-75A61D6A57C9}" destId="{94720669-82C6-48EF-801F-3AFE133C6004}" srcOrd="0" destOrd="0" presId="urn:microsoft.com/office/officeart/2008/layout/AlternatingHexagons"/>
    <dgm:cxn modelId="{0F0F10EA-6F08-4550-98F4-5AF1A29BB32C}" type="presOf" srcId="{AB3F935F-EEC3-48CC-B029-620FB7A9C7E3}" destId="{F37DF442-917F-4276-A169-F46351605D83}" srcOrd="0" destOrd="0" presId="urn:microsoft.com/office/officeart/2008/layout/AlternatingHexagons"/>
    <dgm:cxn modelId="{0CB9B5FB-5635-4D5E-8AA2-690E223FE64C}" srcId="{7C21D7A9-0082-43FA-AAA2-75A61D6A57C9}" destId="{922439DA-0F9C-4504-85F2-5A648DF221E8}" srcOrd="2" destOrd="0" parTransId="{A71F8B66-7C76-438B-AEC4-2854C19F276B}" sibTransId="{D63452D4-8C4B-40F9-BE4F-3DE85D7DD607}"/>
    <dgm:cxn modelId="{3EC2431C-65ED-4B31-8377-AE00958BE579}" type="presParOf" srcId="{94720669-82C6-48EF-801F-3AFE133C6004}" destId="{F00E9011-59B8-4503-8E9E-005F908EA55C}" srcOrd="0" destOrd="0" presId="urn:microsoft.com/office/officeart/2008/layout/AlternatingHexagons"/>
    <dgm:cxn modelId="{1575CD4E-81E3-4826-84E1-CEC5EBF20631}" type="presParOf" srcId="{F00E9011-59B8-4503-8E9E-005F908EA55C}" destId="{840E3DBD-2913-40F3-AF4D-CBF686A2FF5E}" srcOrd="0" destOrd="0" presId="urn:microsoft.com/office/officeart/2008/layout/AlternatingHexagons"/>
    <dgm:cxn modelId="{AC8A8E2C-4C5D-435A-A4F3-16E151FC8B76}" type="presParOf" srcId="{F00E9011-59B8-4503-8E9E-005F908EA55C}" destId="{66014A53-1528-457E-A581-2488D72D9028}" srcOrd="1" destOrd="0" presId="urn:microsoft.com/office/officeart/2008/layout/AlternatingHexagons"/>
    <dgm:cxn modelId="{B2BA7C61-A817-40A1-A68D-53D50627D1E3}" type="presParOf" srcId="{F00E9011-59B8-4503-8E9E-005F908EA55C}" destId="{DEF80782-E708-44A6-9266-5611B578E953}" srcOrd="2" destOrd="0" presId="urn:microsoft.com/office/officeart/2008/layout/AlternatingHexagons"/>
    <dgm:cxn modelId="{BE778016-C315-4BBF-84E7-FB02BB6BBD7C}" type="presParOf" srcId="{F00E9011-59B8-4503-8E9E-005F908EA55C}" destId="{8509A158-47F1-439D-B8CA-44656067C374}" srcOrd="3" destOrd="0" presId="urn:microsoft.com/office/officeart/2008/layout/AlternatingHexagons"/>
    <dgm:cxn modelId="{7070A826-146B-4F00-BED0-29A7FB532F97}" type="presParOf" srcId="{F00E9011-59B8-4503-8E9E-005F908EA55C}" destId="{4E2C5E2E-2C66-4A9D-A021-8D8CC8EF1979}" srcOrd="4" destOrd="0" presId="urn:microsoft.com/office/officeart/2008/layout/AlternatingHexagons"/>
    <dgm:cxn modelId="{AFA21EFC-CB2A-4B31-AEF2-21718F95F258}" type="presParOf" srcId="{94720669-82C6-48EF-801F-3AFE133C6004}" destId="{CB59C05B-98BC-4C68-BBB0-D280CC6CF44A}" srcOrd="1" destOrd="0" presId="urn:microsoft.com/office/officeart/2008/layout/AlternatingHexagons"/>
    <dgm:cxn modelId="{EA06DC60-10C6-4BDF-A9D3-46F9D9953F75}" type="presParOf" srcId="{94720669-82C6-48EF-801F-3AFE133C6004}" destId="{7823BAE9-8FF5-4A42-B41A-8C5D3E17B64A}" srcOrd="2" destOrd="0" presId="urn:microsoft.com/office/officeart/2008/layout/AlternatingHexagons"/>
    <dgm:cxn modelId="{868B7054-B9C3-4B66-88A5-2FD55D23FFA8}" type="presParOf" srcId="{7823BAE9-8FF5-4A42-B41A-8C5D3E17B64A}" destId="{9ABE424E-A24F-4DB8-932B-0AC3700BAEA8}" srcOrd="0" destOrd="0" presId="urn:microsoft.com/office/officeart/2008/layout/AlternatingHexagons"/>
    <dgm:cxn modelId="{F1B3468F-EBF2-4007-9D80-44AF0DCD4E3E}" type="presParOf" srcId="{7823BAE9-8FF5-4A42-B41A-8C5D3E17B64A}" destId="{A7E339D1-C72D-4B60-AE68-64A4C9FEBC48}" srcOrd="1" destOrd="0" presId="urn:microsoft.com/office/officeart/2008/layout/AlternatingHexagons"/>
    <dgm:cxn modelId="{FD8414BF-AFBA-42FD-A6E0-8EB17131F0BE}" type="presParOf" srcId="{7823BAE9-8FF5-4A42-B41A-8C5D3E17B64A}" destId="{4B6160FF-DCCC-442B-9EB4-C43A92A1281A}" srcOrd="2" destOrd="0" presId="urn:microsoft.com/office/officeart/2008/layout/AlternatingHexagons"/>
    <dgm:cxn modelId="{EBF61DEA-961F-4351-9A8C-5674D70279A2}" type="presParOf" srcId="{7823BAE9-8FF5-4A42-B41A-8C5D3E17B64A}" destId="{CF34D76C-62BD-4F45-AA14-154D5ADBE549}" srcOrd="3" destOrd="0" presId="urn:microsoft.com/office/officeart/2008/layout/AlternatingHexagons"/>
    <dgm:cxn modelId="{E75AC22A-9DB5-4A96-9F99-B0BC7502E161}" type="presParOf" srcId="{7823BAE9-8FF5-4A42-B41A-8C5D3E17B64A}" destId="{009B89CE-FBA7-40C3-A113-E6CC3CADBE40}" srcOrd="4" destOrd="0" presId="urn:microsoft.com/office/officeart/2008/layout/AlternatingHexagons"/>
    <dgm:cxn modelId="{AC53F06D-18AB-400A-8569-081AD61D8D38}" type="presParOf" srcId="{94720669-82C6-48EF-801F-3AFE133C6004}" destId="{ACF1E25E-D62F-4AC6-B2E2-126C061253A0}" srcOrd="3" destOrd="0" presId="urn:microsoft.com/office/officeart/2008/layout/AlternatingHexagons"/>
    <dgm:cxn modelId="{50930643-87CC-427F-8F44-67497AFB6B6C}" type="presParOf" srcId="{94720669-82C6-48EF-801F-3AFE133C6004}" destId="{9243AD87-1515-4AC7-A78A-AE85DFD60AD9}" srcOrd="4" destOrd="0" presId="urn:microsoft.com/office/officeart/2008/layout/AlternatingHexagons"/>
    <dgm:cxn modelId="{1A1EA9DE-2943-4F12-954E-79EB21FA43E5}" type="presParOf" srcId="{9243AD87-1515-4AC7-A78A-AE85DFD60AD9}" destId="{E8178E77-3FAB-48FF-B603-2149477FD8E7}" srcOrd="0" destOrd="0" presId="urn:microsoft.com/office/officeart/2008/layout/AlternatingHexagons"/>
    <dgm:cxn modelId="{95345A6D-4C16-4BC6-8E16-CA73289F3863}" type="presParOf" srcId="{9243AD87-1515-4AC7-A78A-AE85DFD60AD9}" destId="{E3FFA125-10D4-4443-BB99-062BEBA271C8}" srcOrd="1" destOrd="0" presId="urn:microsoft.com/office/officeart/2008/layout/AlternatingHexagons"/>
    <dgm:cxn modelId="{CBF0291F-BA5B-4C5E-BD95-F879E23897D7}" type="presParOf" srcId="{9243AD87-1515-4AC7-A78A-AE85DFD60AD9}" destId="{2A942B2F-BDDC-45E0-B8C0-71FEACCD9AAA}" srcOrd="2" destOrd="0" presId="urn:microsoft.com/office/officeart/2008/layout/AlternatingHexagons"/>
    <dgm:cxn modelId="{4C988E17-2E0D-49A5-AE0D-DD5A563AB88C}" type="presParOf" srcId="{9243AD87-1515-4AC7-A78A-AE85DFD60AD9}" destId="{EE067F79-1192-4C8C-98C3-56929DB33EF8}" srcOrd="3" destOrd="0" presId="urn:microsoft.com/office/officeart/2008/layout/AlternatingHexagons"/>
    <dgm:cxn modelId="{6B7AB01C-6B8B-4DC4-B33E-6EB639523B8A}" type="presParOf" srcId="{9243AD87-1515-4AC7-A78A-AE85DFD60AD9}" destId="{8A5B7404-423C-464F-AFD9-9E10F399684E}" srcOrd="4" destOrd="0" presId="urn:microsoft.com/office/officeart/2008/layout/AlternatingHexagons"/>
    <dgm:cxn modelId="{A6CE94C4-43A9-43CC-91CD-A2BC24A0A66F}" type="presParOf" srcId="{94720669-82C6-48EF-801F-3AFE133C6004}" destId="{484148C9-31BC-4DB4-A4EC-2F8E55921230}" srcOrd="5" destOrd="0" presId="urn:microsoft.com/office/officeart/2008/layout/AlternatingHexagons"/>
    <dgm:cxn modelId="{CB40F0BE-7E98-4B3F-8053-B201B2CF6B6C}" type="presParOf" srcId="{94720669-82C6-48EF-801F-3AFE133C6004}" destId="{663E1342-0275-47EC-8370-D1C2DFC743CC}" srcOrd="6" destOrd="0" presId="urn:microsoft.com/office/officeart/2008/layout/AlternatingHexagons"/>
    <dgm:cxn modelId="{EB6CD682-5DB6-42DF-9F90-8DB17DDCBE23}" type="presParOf" srcId="{663E1342-0275-47EC-8370-D1C2DFC743CC}" destId="{7F75FCA0-7D56-49F8-80CF-414E662F768E}" srcOrd="0" destOrd="0" presId="urn:microsoft.com/office/officeart/2008/layout/AlternatingHexagons"/>
    <dgm:cxn modelId="{6830D321-CD59-4A67-96B4-84CD385F7229}" type="presParOf" srcId="{663E1342-0275-47EC-8370-D1C2DFC743CC}" destId="{F35D79A1-F2F1-46D0-83DD-D962196C810D}" srcOrd="1" destOrd="0" presId="urn:microsoft.com/office/officeart/2008/layout/AlternatingHexagons"/>
    <dgm:cxn modelId="{8D084E6F-E84E-438C-B986-53FFEFB6782D}" type="presParOf" srcId="{663E1342-0275-47EC-8370-D1C2DFC743CC}" destId="{C548F1EB-D083-4393-9B97-43020D29554A}" srcOrd="2" destOrd="0" presId="urn:microsoft.com/office/officeart/2008/layout/AlternatingHexagons"/>
    <dgm:cxn modelId="{A0420290-B6A1-41A9-A070-F6BCD448AC85}" type="presParOf" srcId="{663E1342-0275-47EC-8370-D1C2DFC743CC}" destId="{F55A09D5-2289-4499-B82A-99AFFC182361}" srcOrd="3" destOrd="0" presId="urn:microsoft.com/office/officeart/2008/layout/AlternatingHexagons"/>
    <dgm:cxn modelId="{46BEED88-DA8C-4C1B-B458-AEFA865892F8}" type="presParOf" srcId="{663E1342-0275-47EC-8370-D1C2DFC743CC}" destId="{F37DF442-917F-4276-A169-F46351605D8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CBA99-B4C7-44F5-8AC9-6DD61D5BA881}">
      <dsp:nvSpPr>
        <dsp:cNvPr id="0" name=""/>
        <dsp:cNvSpPr/>
      </dsp:nvSpPr>
      <dsp:spPr>
        <a:xfrm>
          <a:off x="1354666" y="0"/>
          <a:ext cx="5418667" cy="541866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653E3-CB3E-47D4-AD9A-E025844E8C24}">
      <dsp:nvSpPr>
        <dsp:cNvPr id="0" name=""/>
        <dsp:cNvSpPr/>
      </dsp:nvSpPr>
      <dsp:spPr>
        <a:xfrm>
          <a:off x="1706879" y="352213"/>
          <a:ext cx="2167466" cy="21674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E-Courses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(LMS Based )</a:t>
          </a:r>
        </a:p>
      </dsp:txBody>
      <dsp:txXfrm>
        <a:off x="1812686" y="458020"/>
        <a:ext cx="1955852" cy="1955852"/>
      </dsp:txXfrm>
    </dsp:sp>
    <dsp:sp modelId="{CC02821C-1B20-437A-99A9-CBCA1CBCEF5F}">
      <dsp:nvSpPr>
        <dsp:cNvPr id="0" name=""/>
        <dsp:cNvSpPr/>
      </dsp:nvSpPr>
      <dsp:spPr>
        <a:xfrm>
          <a:off x="4253653" y="352213"/>
          <a:ext cx="2167466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Assessment (online-and offline )</a:t>
          </a:r>
        </a:p>
      </dsp:txBody>
      <dsp:txXfrm>
        <a:off x="4359460" y="458020"/>
        <a:ext cx="1955852" cy="1955852"/>
      </dsp:txXfrm>
    </dsp:sp>
    <dsp:sp modelId="{4D268311-7A9F-4233-9131-BE0CE7D60FD3}">
      <dsp:nvSpPr>
        <dsp:cNvPr id="0" name=""/>
        <dsp:cNvSpPr/>
      </dsp:nvSpPr>
      <dsp:spPr>
        <a:xfrm>
          <a:off x="1706879" y="2898986"/>
          <a:ext cx="2167466" cy="216746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Communication seminar and internship </a:t>
          </a:r>
        </a:p>
      </dsp:txBody>
      <dsp:txXfrm>
        <a:off x="1812686" y="3004793"/>
        <a:ext cx="1955852" cy="1955852"/>
      </dsp:txXfrm>
    </dsp:sp>
    <dsp:sp modelId="{7CD4B060-D37E-433D-A592-DFE7E63C2BD8}">
      <dsp:nvSpPr>
        <dsp:cNvPr id="0" name=""/>
        <dsp:cNvSpPr/>
      </dsp:nvSpPr>
      <dsp:spPr>
        <a:xfrm>
          <a:off x="4253653" y="2898986"/>
          <a:ext cx="2167466" cy="216746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/>
            <a:t>E- marketplace </a:t>
          </a:r>
        </a:p>
      </dsp:txBody>
      <dsp:txXfrm>
        <a:off x="4359460" y="3004793"/>
        <a:ext cx="1955852" cy="19558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E3DBD-2913-40F3-AF4D-CBF686A2FF5E}">
      <dsp:nvSpPr>
        <dsp:cNvPr id="0" name=""/>
        <dsp:cNvSpPr/>
      </dsp:nvSpPr>
      <dsp:spPr>
        <a:xfrm rot="5400000">
          <a:off x="3743148" y="105921"/>
          <a:ext cx="1568675" cy="136474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>
              <a:solidFill>
                <a:schemeClr val="tx1"/>
              </a:solidFill>
            </a:rPr>
            <a:t>World is moving ahead </a:t>
          </a:r>
        </a:p>
      </dsp:txBody>
      <dsp:txXfrm rot="-5400000">
        <a:off x="4057785" y="248409"/>
        <a:ext cx="939401" cy="1079771"/>
      </dsp:txXfrm>
    </dsp:sp>
    <dsp:sp modelId="{66014A53-1528-457E-A581-2488D72D9028}">
      <dsp:nvSpPr>
        <dsp:cNvPr id="0" name=""/>
        <dsp:cNvSpPr/>
      </dsp:nvSpPr>
      <dsp:spPr>
        <a:xfrm>
          <a:off x="5251273" y="317692"/>
          <a:ext cx="1750641" cy="941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>
            <a:solidFill>
              <a:schemeClr val="tx1"/>
            </a:solidFill>
          </a:endParaRPr>
        </a:p>
      </dsp:txBody>
      <dsp:txXfrm>
        <a:off x="5251273" y="317692"/>
        <a:ext cx="1750641" cy="941205"/>
      </dsp:txXfrm>
    </dsp:sp>
    <dsp:sp modelId="{4E2C5E2E-2C66-4A9D-A021-8D8CC8EF1979}">
      <dsp:nvSpPr>
        <dsp:cNvPr id="0" name=""/>
        <dsp:cNvSpPr/>
      </dsp:nvSpPr>
      <dsp:spPr>
        <a:xfrm rot="5400000">
          <a:off x="2269220" y="105921"/>
          <a:ext cx="1568675" cy="136474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>
            <a:solidFill>
              <a:schemeClr val="tx1"/>
            </a:solidFill>
          </a:endParaRPr>
        </a:p>
      </dsp:txBody>
      <dsp:txXfrm rot="-5400000">
        <a:off x="2583857" y="248409"/>
        <a:ext cx="939401" cy="1079771"/>
      </dsp:txXfrm>
    </dsp:sp>
    <dsp:sp modelId="{9ABE424E-A24F-4DB8-932B-0AC3700BAEA8}">
      <dsp:nvSpPr>
        <dsp:cNvPr id="0" name=""/>
        <dsp:cNvSpPr/>
      </dsp:nvSpPr>
      <dsp:spPr>
        <a:xfrm rot="5400000">
          <a:off x="3003360" y="1437413"/>
          <a:ext cx="1568675" cy="136474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>
              <a:solidFill>
                <a:schemeClr val="tx1"/>
              </a:solidFill>
            </a:rPr>
            <a:t>Inconsistence customer experience </a:t>
          </a:r>
        </a:p>
      </dsp:txBody>
      <dsp:txXfrm rot="-5400000">
        <a:off x="3317997" y="1579901"/>
        <a:ext cx="939401" cy="1079771"/>
      </dsp:txXfrm>
    </dsp:sp>
    <dsp:sp modelId="{A7E339D1-C72D-4B60-AE68-64A4C9FEBC48}">
      <dsp:nvSpPr>
        <dsp:cNvPr id="0" name=""/>
        <dsp:cNvSpPr/>
      </dsp:nvSpPr>
      <dsp:spPr>
        <a:xfrm>
          <a:off x="1354682" y="1649184"/>
          <a:ext cx="1694169" cy="941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200" kern="1200">
            <a:solidFill>
              <a:schemeClr val="tx1"/>
            </a:solidFill>
          </a:endParaRPr>
        </a:p>
      </dsp:txBody>
      <dsp:txXfrm>
        <a:off x="1354682" y="1649184"/>
        <a:ext cx="1694169" cy="941205"/>
      </dsp:txXfrm>
    </dsp:sp>
    <dsp:sp modelId="{009B89CE-FBA7-40C3-A113-E6CC3CADBE40}">
      <dsp:nvSpPr>
        <dsp:cNvPr id="0" name=""/>
        <dsp:cNvSpPr/>
      </dsp:nvSpPr>
      <dsp:spPr>
        <a:xfrm rot="5400000">
          <a:off x="4477288" y="1437413"/>
          <a:ext cx="1568675" cy="136474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>
            <a:solidFill>
              <a:schemeClr val="tx1"/>
            </a:solidFill>
          </a:endParaRPr>
        </a:p>
      </dsp:txBody>
      <dsp:txXfrm rot="-5400000">
        <a:off x="4791925" y="1579901"/>
        <a:ext cx="939401" cy="1079771"/>
      </dsp:txXfrm>
    </dsp:sp>
    <dsp:sp modelId="{E8178E77-3FAB-48FF-B603-2149477FD8E7}">
      <dsp:nvSpPr>
        <dsp:cNvPr id="0" name=""/>
        <dsp:cNvSpPr/>
      </dsp:nvSpPr>
      <dsp:spPr>
        <a:xfrm rot="5400000">
          <a:off x="3743148" y="2768905"/>
          <a:ext cx="1568675" cy="136474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>
              <a:solidFill>
                <a:schemeClr val="tx1"/>
              </a:solidFill>
            </a:rPr>
            <a:t>No checks and balances in place </a:t>
          </a:r>
        </a:p>
      </dsp:txBody>
      <dsp:txXfrm rot="-5400000">
        <a:off x="4057785" y="2911393"/>
        <a:ext cx="939401" cy="1079771"/>
      </dsp:txXfrm>
    </dsp:sp>
    <dsp:sp modelId="{E3FFA125-10D4-4443-BB99-062BEBA271C8}">
      <dsp:nvSpPr>
        <dsp:cNvPr id="0" name=""/>
        <dsp:cNvSpPr/>
      </dsp:nvSpPr>
      <dsp:spPr>
        <a:xfrm>
          <a:off x="5251273" y="2980676"/>
          <a:ext cx="1750641" cy="941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B7404-423C-464F-AFD9-9E10F399684E}">
      <dsp:nvSpPr>
        <dsp:cNvPr id="0" name=""/>
        <dsp:cNvSpPr/>
      </dsp:nvSpPr>
      <dsp:spPr>
        <a:xfrm rot="5400000">
          <a:off x="2269220" y="2768905"/>
          <a:ext cx="1568675" cy="136474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>
            <a:solidFill>
              <a:schemeClr val="tx1"/>
            </a:solidFill>
          </a:endParaRPr>
        </a:p>
      </dsp:txBody>
      <dsp:txXfrm rot="-5400000">
        <a:off x="2583857" y="2911393"/>
        <a:ext cx="939401" cy="1079771"/>
      </dsp:txXfrm>
    </dsp:sp>
    <dsp:sp modelId="{7F75FCA0-7D56-49F8-80CF-414E662F768E}">
      <dsp:nvSpPr>
        <dsp:cNvPr id="0" name=""/>
        <dsp:cNvSpPr/>
      </dsp:nvSpPr>
      <dsp:spPr>
        <a:xfrm rot="5400000">
          <a:off x="3003360" y="4100396"/>
          <a:ext cx="1568675" cy="136474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200" kern="1200">
              <a:solidFill>
                <a:schemeClr val="tx1"/>
              </a:solidFill>
            </a:rPr>
            <a:t>Bad customer experience </a:t>
          </a:r>
        </a:p>
      </dsp:txBody>
      <dsp:txXfrm rot="-5400000">
        <a:off x="3317997" y="4242884"/>
        <a:ext cx="939401" cy="1079771"/>
      </dsp:txXfrm>
    </dsp:sp>
    <dsp:sp modelId="{F35D79A1-F2F1-46D0-83DD-D962196C810D}">
      <dsp:nvSpPr>
        <dsp:cNvPr id="0" name=""/>
        <dsp:cNvSpPr/>
      </dsp:nvSpPr>
      <dsp:spPr>
        <a:xfrm>
          <a:off x="1354682" y="4312168"/>
          <a:ext cx="1694169" cy="941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7DF442-917F-4276-A169-F46351605D83}">
      <dsp:nvSpPr>
        <dsp:cNvPr id="0" name=""/>
        <dsp:cNvSpPr/>
      </dsp:nvSpPr>
      <dsp:spPr>
        <a:xfrm rot="5400000">
          <a:off x="4477288" y="4100396"/>
          <a:ext cx="1568675" cy="136474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>
            <a:solidFill>
              <a:schemeClr val="tx1"/>
            </a:solidFill>
          </a:endParaRPr>
        </a:p>
      </dsp:txBody>
      <dsp:txXfrm rot="-5400000">
        <a:off x="4791925" y="4242884"/>
        <a:ext cx="939401" cy="1079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11469-2523-4231-B21B-088F809B8390}" type="datetimeFigureOut">
              <a:rPr lang="en-IN" smtClean="0"/>
              <a:t>29-03-2023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5F599-C5CC-4B10-92EA-C1CD4D48B36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682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505AA12-80E2-5C45-B395-FA89D782BEB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55A7E0-7CF9-8748-B915-F606DD616D0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241" name="Text Box 1">
            <a:extLst>
              <a:ext uri="{FF2B5EF4-FFF2-40B4-BE49-F238E27FC236}">
                <a16:creationId xmlns:a16="http://schemas.microsoft.com/office/drawing/2014/main" id="{0CA58E58-3067-3047-87E2-C98AFEF5A0E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85D6C43D-B846-F943-886A-60092026092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68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7be029c17_2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17be029c17_2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17be029c17_2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7be029c17_2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17be029c17_2_1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117be029c17_2_1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365FA7-CE5C-A042-B061-1CCC25860B8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62C45F-A744-884C-ABF1-A65EB1F5473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9217" name="Text Box 1">
            <a:extLst>
              <a:ext uri="{FF2B5EF4-FFF2-40B4-BE49-F238E27FC236}">
                <a16:creationId xmlns:a16="http://schemas.microsoft.com/office/drawing/2014/main" id="{D9F24F29-703A-7C4A-B916-DFA06224E16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9DAD7904-9EF5-2A40-9DE9-85454719C84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2921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25AF7E-756B-714C-B87F-2A8CF06F569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A61E19-73C2-9942-A2C7-6514508FBA1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217" name="Text Box 1">
            <a:extLst>
              <a:ext uri="{FF2B5EF4-FFF2-40B4-BE49-F238E27FC236}">
                <a16:creationId xmlns:a16="http://schemas.microsoft.com/office/drawing/2014/main" id="{6C935100-82A6-A845-AA2D-CFE02A2A76B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8" name="Text Box 2">
            <a:extLst>
              <a:ext uri="{FF2B5EF4-FFF2-40B4-BE49-F238E27FC236}">
                <a16:creationId xmlns:a16="http://schemas.microsoft.com/office/drawing/2014/main" id="{96B7D304-4909-D845-922B-E25A935E2F5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637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654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5350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7be029c17_2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7be029c17_2_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117be029c17_2_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7be029c17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7be029c17_2_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g117be029c17_2_1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17be029c17_2_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17be029c17_2_2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117be029c17_2_2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17be029c17_2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17be029c17_2_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117be029c17_2_1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7662-1C49-4915-AEEE-2EBBCCDE22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E8AD9-82C3-4036-9EA1-0D28DEF71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478FF-E37C-4DD4-94BE-DDB55109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9A3-4AB9-4A1C-ADAF-6F8D05A8A7B1}" type="datetimeFigureOut">
              <a:rPr lang="en-IN" smtClean="0"/>
              <a:t>29-03-2023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CC589-28EB-4550-A2D5-F7C8CBE4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2E23B-748D-4565-B2DF-72A85D03C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340-5AA4-42B6-9F11-2310EB9218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89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A35CE-55C0-459B-8AB4-BC694AB0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8416A-95B7-4A18-87DE-F080D02F3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6CBC2-FC52-4DC2-90BE-2B58419B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9A3-4AB9-4A1C-ADAF-6F8D05A8A7B1}" type="datetimeFigureOut">
              <a:rPr lang="en-IN" smtClean="0"/>
              <a:t>29-03-2023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E780B-4EE5-42AA-83D6-5AC456A6F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A32C5-196E-4D94-B80D-5C1E3A4CF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340-5AA4-42B6-9F11-2310EB9218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9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AED8E3-D0A3-4060-B05F-100004A735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E49FB7-9F02-4376-A230-71005E19C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B0803-2285-47FC-B054-4E7F188A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9A3-4AB9-4A1C-ADAF-6F8D05A8A7B1}" type="datetimeFigureOut">
              <a:rPr lang="en-IN" smtClean="0"/>
              <a:t>29-03-2023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86FA4-9297-46AF-8702-0BB3C4CA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CF0D9-08F6-4501-8B14-D56039703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340-5AA4-42B6-9F11-2310EB9218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332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32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slide ">
  <p:cSld name="2_Content slide 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ctrTitle"/>
          </p:nvPr>
        </p:nvSpPr>
        <p:spPr>
          <a:xfrm>
            <a:off x="350760" y="345077"/>
            <a:ext cx="6993600" cy="12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67"/>
              <a:buFont typeface="Arial"/>
              <a:buNone/>
              <a:defRPr sz="3466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69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C169B8-2277-4DB1-A77E-5213C95E02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50" r="22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0F898568-1B78-454B-9FE7-9E37EEF85A89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626739" y="457199"/>
            <a:ext cx="6009412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105A121-2DA3-4610-BC32-EBB7F8ABAF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101" y="1476597"/>
            <a:ext cx="5084552" cy="860400"/>
          </a:xfrm>
        </p:spPr>
        <p:txBody>
          <a:bodyPr/>
          <a:lstStyle>
            <a:lvl1pPr>
              <a:defRPr b="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</a:t>
            </a:r>
            <a:br>
              <a:rPr lang="en-GB" dirty="0"/>
            </a:br>
            <a:r>
              <a:rPr lang="en-GB" dirty="0"/>
              <a:t>30 point)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61BB2EE4-E5D4-4DD9-97C5-CF16A0A232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5103" y="2422864"/>
            <a:ext cx="5084552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  <a:endParaRPr lang="en-GB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3E6D40-8841-42B0-BC26-FA27AAE02D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481" y="5340096"/>
            <a:ext cx="1316736" cy="1156968"/>
          </a:xfrm>
          <a:prstGeom prst="rect">
            <a:avLst/>
          </a:prstGeom>
        </p:spPr>
      </p:pic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3BD223-2224-476C-AB5C-300C248C1618}"/>
              </a:ext>
            </a:extLst>
          </p:cNvPr>
          <p:cNvCxnSpPr>
            <a:cxnSpLocks/>
          </p:cNvCxnSpPr>
          <p:nvPr/>
        </p:nvCxnSpPr>
        <p:spPr>
          <a:xfrm>
            <a:off x="1332492" y="5709060"/>
            <a:ext cx="8117873" cy="0"/>
          </a:xfrm>
          <a:prstGeom prst="line">
            <a:avLst/>
          </a:prstGeom>
          <a:ln>
            <a:solidFill>
              <a:srgbClr val="8282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51B4C43-E5F8-400E-A971-58A3766B1BF0}"/>
              </a:ext>
            </a:extLst>
          </p:cNvPr>
          <p:cNvSpPr txBox="1"/>
          <p:nvPr/>
        </p:nvSpPr>
        <p:spPr>
          <a:xfrm>
            <a:off x="461745" y="5605202"/>
            <a:ext cx="1044529" cy="19758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n-GB" sz="900" dirty="0">
                <a:solidFill>
                  <a:srgbClr val="828290"/>
                </a:solidFill>
                <a:latin typeface="Arial" panose="020B0604020202020204" pitchFamily="34" charset="0"/>
              </a:rPr>
              <a:t>Written by</a:t>
            </a: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A9465B6B-DFD4-4E0C-9ACE-E88CA22204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1744" y="6019189"/>
            <a:ext cx="3087667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A1F2ED22-5637-4AB8-ABD8-3693A6EA55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1744" y="6216807"/>
            <a:ext cx="3087667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</a:t>
            </a:r>
            <a:endParaRPr lang="en-GB" dirty="0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160A7550-5D67-4923-A7BC-21E832215440}"/>
              </a:ext>
            </a:extLst>
          </p:cNvPr>
          <p:cNvSpPr>
            <a:spLocks noChangeAspect="1"/>
          </p:cNvSpPr>
          <p:nvPr userDrawn="1"/>
        </p:nvSpPr>
        <p:spPr bwMode="gray">
          <a:xfrm rot="10800000">
            <a:off x="626739" y="457199"/>
            <a:ext cx="6009412" cy="3805316"/>
          </a:xfrm>
          <a:custGeom>
            <a:avLst/>
            <a:gdLst>
              <a:gd name="connsiteX0" fmla="*/ 0 w 10000"/>
              <a:gd name="connsiteY0" fmla="*/ 0 h 9745"/>
              <a:gd name="connsiteX1" fmla="*/ 921 w 10000"/>
              <a:gd name="connsiteY1" fmla="*/ 9745 h 9745"/>
              <a:gd name="connsiteX2" fmla="*/ 10000 w 10000"/>
              <a:gd name="connsiteY2" fmla="*/ 7201 h 9745"/>
              <a:gd name="connsiteX3" fmla="*/ 10000 w 10000"/>
              <a:gd name="connsiteY3" fmla="*/ 0 h 9745"/>
              <a:gd name="connsiteX4" fmla="*/ 0 w 10000"/>
              <a:gd name="connsiteY4" fmla="*/ 0 h 9745"/>
              <a:gd name="connsiteX0" fmla="*/ 0 w 9079"/>
              <a:gd name="connsiteY0" fmla="*/ 0 h 10000"/>
              <a:gd name="connsiteX1" fmla="*/ 0 w 9079"/>
              <a:gd name="connsiteY1" fmla="*/ 10000 h 10000"/>
              <a:gd name="connsiteX2" fmla="*/ 9079 w 9079"/>
              <a:gd name="connsiteY2" fmla="*/ 7389 h 10000"/>
              <a:gd name="connsiteX3" fmla="*/ 9079 w 9079"/>
              <a:gd name="connsiteY3" fmla="*/ 0 h 10000"/>
              <a:gd name="connsiteX4" fmla="*/ 0 w 9079"/>
              <a:gd name="connsiteY4" fmla="*/ 0 h 10000"/>
              <a:gd name="connsiteX0" fmla="*/ 5 w 10000"/>
              <a:gd name="connsiteY0" fmla="*/ 2555 h 10000"/>
              <a:gd name="connsiteX1" fmla="*/ 0 w 10000"/>
              <a:gd name="connsiteY1" fmla="*/ 10000 h 10000"/>
              <a:gd name="connsiteX2" fmla="*/ 10000 w 10000"/>
              <a:gd name="connsiteY2" fmla="*/ 7389 h 10000"/>
              <a:gd name="connsiteX3" fmla="*/ 10000 w 10000"/>
              <a:gd name="connsiteY3" fmla="*/ 0 h 10000"/>
              <a:gd name="connsiteX4" fmla="*/ 5 w 10000"/>
              <a:gd name="connsiteY4" fmla="*/ 2555 h 10000"/>
              <a:gd name="connsiteX0" fmla="*/ 5 w 10000"/>
              <a:gd name="connsiteY0" fmla="*/ 0 h 7445"/>
              <a:gd name="connsiteX1" fmla="*/ 0 w 10000"/>
              <a:gd name="connsiteY1" fmla="*/ 7445 h 7445"/>
              <a:gd name="connsiteX2" fmla="*/ 10000 w 10000"/>
              <a:gd name="connsiteY2" fmla="*/ 4834 h 7445"/>
              <a:gd name="connsiteX3" fmla="*/ 10000 w 10000"/>
              <a:gd name="connsiteY3" fmla="*/ 7 h 7445"/>
              <a:gd name="connsiteX4" fmla="*/ 5 w 10000"/>
              <a:gd name="connsiteY4" fmla="*/ 0 h 7445"/>
              <a:gd name="connsiteX0" fmla="*/ 5 w 10000"/>
              <a:gd name="connsiteY0" fmla="*/ 0 h 10000"/>
              <a:gd name="connsiteX1" fmla="*/ 0 w 10000"/>
              <a:gd name="connsiteY1" fmla="*/ 10000 h 10000"/>
              <a:gd name="connsiteX2" fmla="*/ 8453 w 10000"/>
              <a:gd name="connsiteY2" fmla="*/ 7036 h 10000"/>
              <a:gd name="connsiteX3" fmla="*/ 10000 w 10000"/>
              <a:gd name="connsiteY3" fmla="*/ 9 h 10000"/>
              <a:gd name="connsiteX4" fmla="*/ 5 w 10000"/>
              <a:gd name="connsiteY4" fmla="*/ 0 h 10000"/>
              <a:gd name="connsiteX0" fmla="*/ 5 w 8453"/>
              <a:gd name="connsiteY0" fmla="*/ 4143 h 14143"/>
              <a:gd name="connsiteX1" fmla="*/ 0 w 8453"/>
              <a:gd name="connsiteY1" fmla="*/ 14143 h 14143"/>
              <a:gd name="connsiteX2" fmla="*/ 8453 w 8453"/>
              <a:gd name="connsiteY2" fmla="*/ 11179 h 14143"/>
              <a:gd name="connsiteX3" fmla="*/ 8453 w 8453"/>
              <a:gd name="connsiteY3" fmla="*/ 0 h 14143"/>
              <a:gd name="connsiteX4" fmla="*/ 5 w 8453"/>
              <a:gd name="connsiteY4" fmla="*/ 4143 h 14143"/>
              <a:gd name="connsiteX0" fmla="*/ 6 w 10000"/>
              <a:gd name="connsiteY0" fmla="*/ 0 h 10007"/>
              <a:gd name="connsiteX1" fmla="*/ 0 w 10000"/>
              <a:gd name="connsiteY1" fmla="*/ 10007 h 10007"/>
              <a:gd name="connsiteX2" fmla="*/ 10000 w 10000"/>
              <a:gd name="connsiteY2" fmla="*/ 7911 h 10007"/>
              <a:gd name="connsiteX3" fmla="*/ 10000 w 10000"/>
              <a:gd name="connsiteY3" fmla="*/ 7 h 10007"/>
              <a:gd name="connsiteX4" fmla="*/ 6 w 10000"/>
              <a:gd name="connsiteY4" fmla="*/ 0 h 1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7">
                <a:moveTo>
                  <a:pt x="6" y="0"/>
                </a:moveTo>
                <a:cubicBezTo>
                  <a:pt x="4" y="2358"/>
                  <a:pt x="2" y="7650"/>
                  <a:pt x="0" y="10007"/>
                </a:cubicBezTo>
                <a:lnTo>
                  <a:pt x="10000" y="7911"/>
                </a:lnTo>
                <a:lnTo>
                  <a:pt x="10000" y="7"/>
                </a:lnTo>
                <a:lnTo>
                  <a:pt x="6" y="0"/>
                </a:lnTo>
                <a:close/>
              </a:path>
            </a:pathLst>
          </a:custGeom>
          <a:solidFill>
            <a:srgbClr val="FFE6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D57A982A-5252-472B-BD55-97D51532138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5101" y="1476597"/>
            <a:ext cx="5084552" cy="860400"/>
          </a:xfrm>
        </p:spPr>
        <p:txBody>
          <a:bodyPr/>
          <a:lstStyle>
            <a:lvl1pPr>
              <a:defRPr b="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GB" dirty="0"/>
              <a:t>Title (EY Interstate Light </a:t>
            </a:r>
            <a:br>
              <a:rPr lang="en-GB" dirty="0"/>
            </a:br>
            <a:r>
              <a:rPr lang="en-GB" dirty="0"/>
              <a:t>30 point)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F809C9F7-7674-4F00-8A7B-4EBDB5F94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5103" y="2422864"/>
            <a:ext cx="5084552" cy="6457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z="1600" dirty="0"/>
              <a:t>Subtitle (EY Interstate 16 point)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r>
              <a:rPr lang="en-IN" b="1" dirty="0"/>
              <a:t>XX Month 200X (EY Interstate bold 16 point)</a:t>
            </a:r>
            <a:endParaRPr lang="en-GB" sz="1600" dirty="0"/>
          </a:p>
        </p:txBody>
      </p:sp>
      <p:grpSp>
        <p:nvGrpSpPr>
          <p:cNvPr id="22" name="Group 4">
            <a:extLst>
              <a:ext uri="{FF2B5EF4-FFF2-40B4-BE49-F238E27FC236}">
                <a16:creationId xmlns:a16="http://schemas.microsoft.com/office/drawing/2014/main" id="{2FBA4DFB-2D74-4887-91FA-9FE36EADD25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80651" y="5340350"/>
            <a:ext cx="1316567" cy="1157288"/>
            <a:chOff x="4857" y="3364"/>
            <a:chExt cx="622" cy="729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B223B0E3-13DC-4092-840F-C19C33D0170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20F86E7-783D-48A5-9A99-BBE51AD8B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8EA618E4-F6E6-47C9-85C3-E1EF97EB6DF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</p:spTree>
    <p:extLst/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118">
            <a:extLst>
              <a:ext uri="{FF2B5EF4-FFF2-40B4-BE49-F238E27FC236}">
                <a16:creationId xmlns:a16="http://schemas.microsoft.com/office/drawing/2014/main" id="{EAA736A0-D2E9-4CA1-BF9F-5E33CF39B8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457200"/>
            <a:ext cx="6205727" cy="3930900"/>
          </a:xfrm>
          <a:prstGeom prst="rect">
            <a:avLst/>
          </a:prstGeom>
        </p:spPr>
      </p:pic>
      <p:grpSp>
        <p:nvGrpSpPr>
          <p:cNvPr id="79" name="Group 4">
            <a:extLst>
              <a:ext uri="{FF2B5EF4-FFF2-40B4-BE49-F238E27FC236}">
                <a16:creationId xmlns:a16="http://schemas.microsoft.com/office/drawing/2014/main" id="{A159D8C9-C19B-4DF7-9C5A-22EDB8A5FB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80651" y="5340350"/>
            <a:ext cx="1316567" cy="1157288"/>
            <a:chOff x="4857" y="3364"/>
            <a:chExt cx="622" cy="729"/>
          </a:xfrm>
        </p:grpSpPr>
        <p:sp>
          <p:nvSpPr>
            <p:cNvPr id="80" name="AutoShape 3">
              <a:extLst>
                <a:ext uri="{FF2B5EF4-FFF2-40B4-BE49-F238E27FC236}">
                  <a16:creationId xmlns:a16="http://schemas.microsoft.com/office/drawing/2014/main" id="{D95FB310-FD8D-4315-8C3A-8966DC1515A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B0F72F2B-2B88-4D56-A5C3-5C83787BA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id="{900DB62A-8F2A-4742-9C40-2FC7AA1823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23B9FB7E-B586-4378-AE43-0A9B9CA0B9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14517"/>
            <a:ext cx="5040000" cy="618750"/>
          </a:xfrm>
          <a:prstGeom prst="rect">
            <a:avLst/>
          </a:prstGeom>
        </p:spPr>
      </p:pic>
      <p:sp>
        <p:nvSpPr>
          <p:cNvPr id="124" name="Subtitle 2">
            <a:extLst>
              <a:ext uri="{FF2B5EF4-FFF2-40B4-BE49-F238E27FC236}">
                <a16:creationId xmlns:a16="http://schemas.microsoft.com/office/drawing/2014/main" id="{DE813F69-7E98-49B9-A563-B5D224235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4255" y="2825612"/>
            <a:ext cx="4816919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6135F81D-3120-4669-8305-5AB7CAA050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255" y="1855166"/>
            <a:ext cx="4816919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roved question 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4">
            <a:extLst>
              <a:ext uri="{FF2B5EF4-FFF2-40B4-BE49-F238E27FC236}">
                <a16:creationId xmlns:a16="http://schemas.microsoft.com/office/drawing/2014/main" id="{916D9572-5294-4C0A-83C4-99E45F89495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280651" y="5340350"/>
            <a:ext cx="1316567" cy="1157288"/>
            <a:chOff x="4857" y="3364"/>
            <a:chExt cx="622" cy="729"/>
          </a:xfrm>
        </p:grpSpPr>
        <p:sp>
          <p:nvSpPr>
            <p:cNvPr id="86" name="AutoShape 3">
              <a:extLst>
                <a:ext uri="{FF2B5EF4-FFF2-40B4-BE49-F238E27FC236}">
                  <a16:creationId xmlns:a16="http://schemas.microsoft.com/office/drawing/2014/main" id="{5667BEF9-3DFA-4239-A852-71BA27EC8E1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857" y="3364"/>
              <a:ext cx="622" cy="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Freeform 5">
              <a:extLst>
                <a:ext uri="{FF2B5EF4-FFF2-40B4-BE49-F238E27FC236}">
                  <a16:creationId xmlns:a16="http://schemas.microsoft.com/office/drawing/2014/main" id="{7E85CBCB-BA9A-4374-A431-F4DC5F8079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57" y="3364"/>
              <a:ext cx="498" cy="182"/>
            </a:xfrm>
            <a:custGeom>
              <a:avLst/>
              <a:gdLst>
                <a:gd name="T0" fmla="*/ 2491 w 2491"/>
                <a:gd name="T1" fmla="*/ 0 h 910"/>
                <a:gd name="T2" fmla="*/ 0 w 2491"/>
                <a:gd name="T3" fmla="*/ 910 h 910"/>
                <a:gd name="T4" fmla="*/ 2491 w 2491"/>
                <a:gd name="T5" fmla="*/ 469 h 910"/>
                <a:gd name="T6" fmla="*/ 2491 w 2491"/>
                <a:gd name="T7" fmla="*/ 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1" h="910">
                  <a:moveTo>
                    <a:pt x="2491" y="0"/>
                  </a:moveTo>
                  <a:lnTo>
                    <a:pt x="0" y="910"/>
                  </a:lnTo>
                  <a:lnTo>
                    <a:pt x="2491" y="469"/>
                  </a:lnTo>
                  <a:lnTo>
                    <a:pt x="2491" y="0"/>
                  </a:lnTo>
                  <a:close/>
                </a:path>
              </a:pathLst>
            </a:custGeom>
            <a:solidFill>
              <a:srgbClr val="FE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Freeform 6">
              <a:extLst>
                <a:ext uri="{FF2B5EF4-FFF2-40B4-BE49-F238E27FC236}">
                  <a16:creationId xmlns:a16="http://schemas.microsoft.com/office/drawing/2014/main" id="{5C0EF3BA-6104-4E1B-9F18-E642314A9A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57" y="3622"/>
              <a:ext cx="622" cy="471"/>
            </a:xfrm>
            <a:custGeom>
              <a:avLst/>
              <a:gdLst>
                <a:gd name="T0" fmla="*/ 235 w 3110"/>
                <a:gd name="T1" fmla="*/ 1600 h 2357"/>
                <a:gd name="T2" fmla="*/ 255 w 3110"/>
                <a:gd name="T3" fmla="*/ 1809 h 2357"/>
                <a:gd name="T4" fmla="*/ 152 w 3110"/>
                <a:gd name="T5" fmla="*/ 1823 h 2357"/>
                <a:gd name="T6" fmla="*/ 353 w 3110"/>
                <a:gd name="T7" fmla="*/ 1774 h 2357"/>
                <a:gd name="T8" fmla="*/ 419 w 3110"/>
                <a:gd name="T9" fmla="*/ 1871 h 2357"/>
                <a:gd name="T10" fmla="*/ 1148 w 3110"/>
                <a:gd name="T11" fmla="*/ 1664 h 2357"/>
                <a:gd name="T12" fmla="*/ 1225 w 3110"/>
                <a:gd name="T13" fmla="*/ 1751 h 2357"/>
                <a:gd name="T14" fmla="*/ 701 w 3110"/>
                <a:gd name="T15" fmla="*/ 1558 h 2357"/>
                <a:gd name="T16" fmla="*/ 744 w 3110"/>
                <a:gd name="T17" fmla="*/ 1723 h 2357"/>
                <a:gd name="T18" fmla="*/ 866 w 3110"/>
                <a:gd name="T19" fmla="*/ 1868 h 2357"/>
                <a:gd name="T20" fmla="*/ 838 w 3110"/>
                <a:gd name="T21" fmla="*/ 1696 h 2357"/>
                <a:gd name="T22" fmla="*/ 2035 w 3110"/>
                <a:gd name="T23" fmla="*/ 1874 h 2357"/>
                <a:gd name="T24" fmla="*/ 2173 w 3110"/>
                <a:gd name="T25" fmla="*/ 1760 h 2357"/>
                <a:gd name="T26" fmla="*/ 2115 w 3110"/>
                <a:gd name="T27" fmla="*/ 1743 h 2357"/>
                <a:gd name="T28" fmla="*/ 2074 w 3110"/>
                <a:gd name="T29" fmla="*/ 1696 h 2357"/>
                <a:gd name="T30" fmla="*/ 1318 w 3110"/>
                <a:gd name="T31" fmla="*/ 1748 h 2357"/>
                <a:gd name="T32" fmla="*/ 1455 w 3110"/>
                <a:gd name="T33" fmla="*/ 1858 h 2357"/>
                <a:gd name="T34" fmla="*/ 1484 w 3110"/>
                <a:gd name="T35" fmla="*/ 1938 h 2357"/>
                <a:gd name="T36" fmla="*/ 1378 w 3110"/>
                <a:gd name="T37" fmla="*/ 1794 h 2357"/>
                <a:gd name="T38" fmla="*/ 1740 w 3110"/>
                <a:gd name="T39" fmla="*/ 1690 h 2357"/>
                <a:gd name="T40" fmla="*/ 1644 w 3110"/>
                <a:gd name="T41" fmla="*/ 1791 h 2357"/>
                <a:gd name="T42" fmla="*/ 1835 w 3110"/>
                <a:gd name="T43" fmla="*/ 1723 h 2357"/>
                <a:gd name="T44" fmla="*/ 1698 w 3110"/>
                <a:gd name="T45" fmla="*/ 1800 h 2357"/>
                <a:gd name="T46" fmla="*/ 1721 w 3110"/>
                <a:gd name="T47" fmla="*/ 1831 h 2357"/>
                <a:gd name="T48" fmla="*/ 2256 w 3110"/>
                <a:gd name="T49" fmla="*/ 1780 h 2357"/>
                <a:gd name="T50" fmla="*/ 2243 w 3110"/>
                <a:gd name="T51" fmla="*/ 1665 h 2357"/>
                <a:gd name="T52" fmla="*/ 2306 w 3110"/>
                <a:gd name="T53" fmla="*/ 1880 h 2357"/>
                <a:gd name="T54" fmla="*/ 2338 w 3110"/>
                <a:gd name="T55" fmla="*/ 1722 h 2357"/>
                <a:gd name="T56" fmla="*/ 2929 w 3110"/>
                <a:gd name="T57" fmla="*/ 1763 h 2357"/>
                <a:gd name="T58" fmla="*/ 2750 w 3110"/>
                <a:gd name="T59" fmla="*/ 1695 h 2357"/>
                <a:gd name="T60" fmla="*/ 2872 w 3110"/>
                <a:gd name="T61" fmla="*/ 1874 h 2357"/>
                <a:gd name="T62" fmla="*/ 2658 w 3110"/>
                <a:gd name="T63" fmla="*/ 1797 h 2357"/>
                <a:gd name="T64" fmla="*/ 2623 w 3110"/>
                <a:gd name="T65" fmla="*/ 1867 h 2357"/>
                <a:gd name="T66" fmla="*/ 2482 w 3110"/>
                <a:gd name="T67" fmla="*/ 1876 h 2357"/>
                <a:gd name="T68" fmla="*/ 2513 w 3110"/>
                <a:gd name="T69" fmla="*/ 1825 h 2357"/>
                <a:gd name="T70" fmla="*/ 3019 w 3110"/>
                <a:gd name="T71" fmla="*/ 1651 h 2357"/>
                <a:gd name="T72" fmla="*/ 981 w 3110"/>
                <a:gd name="T73" fmla="*/ 1874 h 2357"/>
                <a:gd name="T74" fmla="*/ 2433 w 3110"/>
                <a:gd name="T75" fmla="*/ 2085 h 2357"/>
                <a:gd name="T76" fmla="*/ 2528 w 3110"/>
                <a:gd name="T77" fmla="*/ 2268 h 2357"/>
                <a:gd name="T78" fmla="*/ 2503 w 3110"/>
                <a:gd name="T79" fmla="*/ 2090 h 2357"/>
                <a:gd name="T80" fmla="*/ 631 w 3110"/>
                <a:gd name="T81" fmla="*/ 2093 h 2357"/>
                <a:gd name="T82" fmla="*/ 677 w 3110"/>
                <a:gd name="T83" fmla="*/ 2105 h 2357"/>
                <a:gd name="T84" fmla="*/ 203 w 3110"/>
                <a:gd name="T85" fmla="*/ 2151 h 2357"/>
                <a:gd name="T86" fmla="*/ 312 w 3110"/>
                <a:gd name="T87" fmla="*/ 2190 h 2357"/>
                <a:gd name="T88" fmla="*/ 507 w 3110"/>
                <a:gd name="T89" fmla="*/ 2190 h 2357"/>
                <a:gd name="T90" fmla="*/ 377 w 3110"/>
                <a:gd name="T91" fmla="*/ 2201 h 2357"/>
                <a:gd name="T92" fmla="*/ 442 w 3110"/>
                <a:gd name="T93" fmla="*/ 2201 h 2357"/>
                <a:gd name="T94" fmla="*/ 2213 w 3110"/>
                <a:gd name="T95" fmla="*/ 2056 h 2357"/>
                <a:gd name="T96" fmla="*/ 1608 w 3110"/>
                <a:gd name="T97" fmla="*/ 2042 h 2357"/>
                <a:gd name="T98" fmla="*/ 1951 w 3110"/>
                <a:gd name="T99" fmla="*/ 2062 h 2357"/>
                <a:gd name="T100" fmla="*/ 2016 w 3110"/>
                <a:gd name="T101" fmla="*/ 2271 h 2357"/>
                <a:gd name="T102" fmla="*/ 2075 w 3110"/>
                <a:gd name="T103" fmla="*/ 2057 h 2357"/>
                <a:gd name="T104" fmla="*/ 2016 w 3110"/>
                <a:gd name="T105" fmla="*/ 2089 h 2357"/>
                <a:gd name="T106" fmla="*/ 772 w 3110"/>
                <a:gd name="T107" fmla="*/ 1949 h 2357"/>
                <a:gd name="T108" fmla="*/ 1210 w 3110"/>
                <a:gd name="T109" fmla="*/ 2052 h 2357"/>
                <a:gd name="T110" fmla="*/ 1116 w 3110"/>
                <a:gd name="T111" fmla="*/ 2102 h 2357"/>
                <a:gd name="T112" fmla="*/ 1289 w 3110"/>
                <a:gd name="T113" fmla="*/ 2093 h 2357"/>
                <a:gd name="T114" fmla="*/ 1395 w 3110"/>
                <a:gd name="T115" fmla="*/ 2266 h 2357"/>
                <a:gd name="T116" fmla="*/ 1413 w 3110"/>
                <a:gd name="T117" fmla="*/ 2350 h 2357"/>
                <a:gd name="T118" fmla="*/ 1364 w 3110"/>
                <a:gd name="T119" fmla="*/ 2217 h 2357"/>
                <a:gd name="T120" fmla="*/ 1000 w 3110"/>
                <a:gd name="T121" fmla="*/ 2139 h 2357"/>
                <a:gd name="T122" fmla="*/ 400 w 3110"/>
                <a:gd name="T123" fmla="*/ 970 h 2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10" h="2357">
                  <a:moveTo>
                    <a:pt x="259" y="1777"/>
                  </a:moveTo>
                  <a:lnTo>
                    <a:pt x="259" y="1777"/>
                  </a:lnTo>
                  <a:lnTo>
                    <a:pt x="259" y="1769"/>
                  </a:lnTo>
                  <a:lnTo>
                    <a:pt x="258" y="1762"/>
                  </a:lnTo>
                  <a:lnTo>
                    <a:pt x="255" y="1749"/>
                  </a:lnTo>
                  <a:lnTo>
                    <a:pt x="249" y="1738"/>
                  </a:lnTo>
                  <a:lnTo>
                    <a:pt x="242" y="1729"/>
                  </a:lnTo>
                  <a:lnTo>
                    <a:pt x="235" y="1722"/>
                  </a:lnTo>
                  <a:lnTo>
                    <a:pt x="227" y="1717"/>
                  </a:lnTo>
                  <a:lnTo>
                    <a:pt x="220" y="1712"/>
                  </a:lnTo>
                  <a:lnTo>
                    <a:pt x="213" y="1709"/>
                  </a:lnTo>
                  <a:lnTo>
                    <a:pt x="213" y="1709"/>
                  </a:lnTo>
                  <a:lnTo>
                    <a:pt x="221" y="1703"/>
                  </a:lnTo>
                  <a:lnTo>
                    <a:pt x="228" y="1698"/>
                  </a:lnTo>
                  <a:lnTo>
                    <a:pt x="233" y="1691"/>
                  </a:lnTo>
                  <a:lnTo>
                    <a:pt x="239" y="1683"/>
                  </a:lnTo>
                  <a:lnTo>
                    <a:pt x="243" y="1675"/>
                  </a:lnTo>
                  <a:lnTo>
                    <a:pt x="246" y="1666"/>
                  </a:lnTo>
                  <a:lnTo>
                    <a:pt x="248" y="1658"/>
                  </a:lnTo>
                  <a:lnTo>
                    <a:pt x="248" y="1648"/>
                  </a:lnTo>
                  <a:lnTo>
                    <a:pt x="248" y="1648"/>
                  </a:lnTo>
                  <a:lnTo>
                    <a:pt x="248" y="1639"/>
                  </a:lnTo>
                  <a:lnTo>
                    <a:pt x="247" y="1630"/>
                  </a:lnTo>
                  <a:lnTo>
                    <a:pt x="245" y="1622"/>
                  </a:lnTo>
                  <a:lnTo>
                    <a:pt x="242" y="1614"/>
                  </a:lnTo>
                  <a:lnTo>
                    <a:pt x="239" y="1606"/>
                  </a:lnTo>
                  <a:lnTo>
                    <a:pt x="235" y="1600"/>
                  </a:lnTo>
                  <a:lnTo>
                    <a:pt x="229" y="1594"/>
                  </a:lnTo>
                  <a:lnTo>
                    <a:pt x="223" y="1589"/>
                  </a:lnTo>
                  <a:lnTo>
                    <a:pt x="217" y="1584"/>
                  </a:lnTo>
                  <a:lnTo>
                    <a:pt x="210" y="1580"/>
                  </a:lnTo>
                  <a:lnTo>
                    <a:pt x="202" y="1576"/>
                  </a:lnTo>
                  <a:lnTo>
                    <a:pt x="193" y="1573"/>
                  </a:lnTo>
                  <a:lnTo>
                    <a:pt x="185" y="1571"/>
                  </a:lnTo>
                  <a:lnTo>
                    <a:pt x="175" y="1569"/>
                  </a:lnTo>
                  <a:lnTo>
                    <a:pt x="165" y="1569"/>
                  </a:lnTo>
                  <a:lnTo>
                    <a:pt x="153" y="1568"/>
                  </a:lnTo>
                  <a:lnTo>
                    <a:pt x="22" y="1568"/>
                  </a:lnTo>
                  <a:lnTo>
                    <a:pt x="22" y="1874"/>
                  </a:lnTo>
                  <a:lnTo>
                    <a:pt x="152" y="1874"/>
                  </a:lnTo>
                  <a:lnTo>
                    <a:pt x="152" y="1874"/>
                  </a:lnTo>
                  <a:lnTo>
                    <a:pt x="165" y="1874"/>
                  </a:lnTo>
                  <a:lnTo>
                    <a:pt x="176" y="1873"/>
                  </a:lnTo>
                  <a:lnTo>
                    <a:pt x="187" y="1871"/>
                  </a:lnTo>
                  <a:lnTo>
                    <a:pt x="197" y="1868"/>
                  </a:lnTo>
                  <a:lnTo>
                    <a:pt x="207" y="1864"/>
                  </a:lnTo>
                  <a:lnTo>
                    <a:pt x="216" y="1860"/>
                  </a:lnTo>
                  <a:lnTo>
                    <a:pt x="223" y="1854"/>
                  </a:lnTo>
                  <a:lnTo>
                    <a:pt x="230" y="1849"/>
                  </a:lnTo>
                  <a:lnTo>
                    <a:pt x="237" y="1842"/>
                  </a:lnTo>
                  <a:lnTo>
                    <a:pt x="242" y="1834"/>
                  </a:lnTo>
                  <a:lnTo>
                    <a:pt x="248" y="1827"/>
                  </a:lnTo>
                  <a:lnTo>
                    <a:pt x="251" y="1818"/>
                  </a:lnTo>
                  <a:lnTo>
                    <a:pt x="255" y="1809"/>
                  </a:lnTo>
                  <a:lnTo>
                    <a:pt x="257" y="1799"/>
                  </a:lnTo>
                  <a:lnTo>
                    <a:pt x="258" y="1788"/>
                  </a:lnTo>
                  <a:lnTo>
                    <a:pt x="259" y="1777"/>
                  </a:lnTo>
                  <a:lnTo>
                    <a:pt x="259" y="1777"/>
                  </a:lnTo>
                  <a:close/>
                  <a:moveTo>
                    <a:pt x="152" y="1823"/>
                  </a:moveTo>
                  <a:lnTo>
                    <a:pt x="79" y="1823"/>
                  </a:lnTo>
                  <a:lnTo>
                    <a:pt x="79" y="1735"/>
                  </a:lnTo>
                  <a:lnTo>
                    <a:pt x="152" y="1735"/>
                  </a:lnTo>
                  <a:lnTo>
                    <a:pt x="152" y="1735"/>
                  </a:lnTo>
                  <a:lnTo>
                    <a:pt x="163" y="1737"/>
                  </a:lnTo>
                  <a:lnTo>
                    <a:pt x="172" y="1738"/>
                  </a:lnTo>
                  <a:lnTo>
                    <a:pt x="180" y="1741"/>
                  </a:lnTo>
                  <a:lnTo>
                    <a:pt x="187" y="1747"/>
                  </a:lnTo>
                  <a:lnTo>
                    <a:pt x="192" y="1752"/>
                  </a:lnTo>
                  <a:lnTo>
                    <a:pt x="196" y="1760"/>
                  </a:lnTo>
                  <a:lnTo>
                    <a:pt x="198" y="1769"/>
                  </a:lnTo>
                  <a:lnTo>
                    <a:pt x="199" y="1779"/>
                  </a:lnTo>
                  <a:lnTo>
                    <a:pt x="199" y="1779"/>
                  </a:lnTo>
                  <a:lnTo>
                    <a:pt x="198" y="1789"/>
                  </a:lnTo>
                  <a:lnTo>
                    <a:pt x="196" y="1798"/>
                  </a:lnTo>
                  <a:lnTo>
                    <a:pt x="191" y="1805"/>
                  </a:lnTo>
                  <a:lnTo>
                    <a:pt x="187" y="1811"/>
                  </a:lnTo>
                  <a:lnTo>
                    <a:pt x="180" y="1817"/>
                  </a:lnTo>
                  <a:lnTo>
                    <a:pt x="172" y="1820"/>
                  </a:lnTo>
                  <a:lnTo>
                    <a:pt x="162" y="1822"/>
                  </a:lnTo>
                  <a:lnTo>
                    <a:pt x="152" y="1823"/>
                  </a:lnTo>
                  <a:lnTo>
                    <a:pt x="152" y="1823"/>
                  </a:lnTo>
                  <a:close/>
                  <a:moveTo>
                    <a:pt x="151" y="1685"/>
                  </a:moveTo>
                  <a:lnTo>
                    <a:pt x="79" y="1685"/>
                  </a:lnTo>
                  <a:lnTo>
                    <a:pt x="79" y="1620"/>
                  </a:lnTo>
                  <a:lnTo>
                    <a:pt x="149" y="1620"/>
                  </a:lnTo>
                  <a:lnTo>
                    <a:pt x="149" y="1620"/>
                  </a:lnTo>
                  <a:lnTo>
                    <a:pt x="158" y="1621"/>
                  </a:lnTo>
                  <a:lnTo>
                    <a:pt x="167" y="1622"/>
                  </a:lnTo>
                  <a:lnTo>
                    <a:pt x="173" y="1624"/>
                  </a:lnTo>
                  <a:lnTo>
                    <a:pt x="179" y="1628"/>
                  </a:lnTo>
                  <a:lnTo>
                    <a:pt x="183" y="1633"/>
                  </a:lnTo>
                  <a:lnTo>
                    <a:pt x="187" y="1639"/>
                  </a:lnTo>
                  <a:lnTo>
                    <a:pt x="188" y="1645"/>
                  </a:lnTo>
                  <a:lnTo>
                    <a:pt x="189" y="1653"/>
                  </a:lnTo>
                  <a:lnTo>
                    <a:pt x="189" y="1653"/>
                  </a:lnTo>
                  <a:lnTo>
                    <a:pt x="189" y="1659"/>
                  </a:lnTo>
                  <a:lnTo>
                    <a:pt x="188" y="1664"/>
                  </a:lnTo>
                  <a:lnTo>
                    <a:pt x="186" y="1670"/>
                  </a:lnTo>
                  <a:lnTo>
                    <a:pt x="182" y="1674"/>
                  </a:lnTo>
                  <a:lnTo>
                    <a:pt x="177" y="1679"/>
                  </a:lnTo>
                  <a:lnTo>
                    <a:pt x="170" y="1682"/>
                  </a:lnTo>
                  <a:lnTo>
                    <a:pt x="162" y="1684"/>
                  </a:lnTo>
                  <a:lnTo>
                    <a:pt x="151" y="1685"/>
                  </a:lnTo>
                  <a:lnTo>
                    <a:pt x="151" y="1685"/>
                  </a:lnTo>
                  <a:close/>
                  <a:moveTo>
                    <a:pt x="298" y="1778"/>
                  </a:moveTo>
                  <a:lnTo>
                    <a:pt x="298" y="1651"/>
                  </a:lnTo>
                  <a:lnTo>
                    <a:pt x="353" y="1651"/>
                  </a:lnTo>
                  <a:lnTo>
                    <a:pt x="353" y="1774"/>
                  </a:lnTo>
                  <a:lnTo>
                    <a:pt x="353" y="1774"/>
                  </a:lnTo>
                  <a:lnTo>
                    <a:pt x="353" y="1787"/>
                  </a:lnTo>
                  <a:lnTo>
                    <a:pt x="356" y="1799"/>
                  </a:lnTo>
                  <a:lnTo>
                    <a:pt x="359" y="1808"/>
                  </a:lnTo>
                  <a:lnTo>
                    <a:pt x="363" y="1815"/>
                  </a:lnTo>
                  <a:lnTo>
                    <a:pt x="369" y="1821"/>
                  </a:lnTo>
                  <a:lnTo>
                    <a:pt x="376" y="1825"/>
                  </a:lnTo>
                  <a:lnTo>
                    <a:pt x="385" y="1828"/>
                  </a:lnTo>
                  <a:lnTo>
                    <a:pt x="395" y="1829"/>
                  </a:lnTo>
                  <a:lnTo>
                    <a:pt x="395" y="1829"/>
                  </a:lnTo>
                  <a:lnTo>
                    <a:pt x="405" y="1828"/>
                  </a:lnTo>
                  <a:lnTo>
                    <a:pt x="412" y="1825"/>
                  </a:lnTo>
                  <a:lnTo>
                    <a:pt x="420" y="1821"/>
                  </a:lnTo>
                  <a:lnTo>
                    <a:pt x="426" y="1815"/>
                  </a:lnTo>
                  <a:lnTo>
                    <a:pt x="430" y="1808"/>
                  </a:lnTo>
                  <a:lnTo>
                    <a:pt x="433" y="1798"/>
                  </a:lnTo>
                  <a:lnTo>
                    <a:pt x="436" y="1787"/>
                  </a:lnTo>
                  <a:lnTo>
                    <a:pt x="436" y="1774"/>
                  </a:lnTo>
                  <a:lnTo>
                    <a:pt x="436" y="1651"/>
                  </a:lnTo>
                  <a:lnTo>
                    <a:pt x="491" y="1651"/>
                  </a:lnTo>
                  <a:lnTo>
                    <a:pt x="491" y="1874"/>
                  </a:lnTo>
                  <a:lnTo>
                    <a:pt x="436" y="1874"/>
                  </a:lnTo>
                  <a:lnTo>
                    <a:pt x="436" y="1857"/>
                  </a:lnTo>
                  <a:lnTo>
                    <a:pt x="436" y="1857"/>
                  </a:lnTo>
                  <a:lnTo>
                    <a:pt x="431" y="1862"/>
                  </a:lnTo>
                  <a:lnTo>
                    <a:pt x="425" y="1867"/>
                  </a:lnTo>
                  <a:lnTo>
                    <a:pt x="419" y="1871"/>
                  </a:lnTo>
                  <a:lnTo>
                    <a:pt x="412" y="1873"/>
                  </a:lnTo>
                  <a:lnTo>
                    <a:pt x="406" y="1877"/>
                  </a:lnTo>
                  <a:lnTo>
                    <a:pt x="398" y="1878"/>
                  </a:lnTo>
                  <a:lnTo>
                    <a:pt x="390" y="1879"/>
                  </a:lnTo>
                  <a:lnTo>
                    <a:pt x="382" y="1880"/>
                  </a:lnTo>
                  <a:lnTo>
                    <a:pt x="382" y="1880"/>
                  </a:lnTo>
                  <a:lnTo>
                    <a:pt x="369" y="1879"/>
                  </a:lnTo>
                  <a:lnTo>
                    <a:pt x="358" y="1877"/>
                  </a:lnTo>
                  <a:lnTo>
                    <a:pt x="348" y="1873"/>
                  </a:lnTo>
                  <a:lnTo>
                    <a:pt x="338" y="1869"/>
                  </a:lnTo>
                  <a:lnTo>
                    <a:pt x="330" y="1863"/>
                  </a:lnTo>
                  <a:lnTo>
                    <a:pt x="323" y="1858"/>
                  </a:lnTo>
                  <a:lnTo>
                    <a:pt x="318" y="1850"/>
                  </a:lnTo>
                  <a:lnTo>
                    <a:pt x="312" y="1842"/>
                  </a:lnTo>
                  <a:lnTo>
                    <a:pt x="309" y="1834"/>
                  </a:lnTo>
                  <a:lnTo>
                    <a:pt x="306" y="1827"/>
                  </a:lnTo>
                  <a:lnTo>
                    <a:pt x="301" y="1809"/>
                  </a:lnTo>
                  <a:lnTo>
                    <a:pt x="299" y="1792"/>
                  </a:lnTo>
                  <a:lnTo>
                    <a:pt x="298" y="1778"/>
                  </a:lnTo>
                  <a:lnTo>
                    <a:pt x="298" y="1778"/>
                  </a:lnTo>
                  <a:close/>
                  <a:moveTo>
                    <a:pt x="1143" y="1874"/>
                  </a:moveTo>
                  <a:lnTo>
                    <a:pt x="1087" y="1874"/>
                  </a:lnTo>
                  <a:lnTo>
                    <a:pt x="1087" y="1651"/>
                  </a:lnTo>
                  <a:lnTo>
                    <a:pt x="1143" y="1651"/>
                  </a:lnTo>
                  <a:lnTo>
                    <a:pt x="1143" y="1670"/>
                  </a:lnTo>
                  <a:lnTo>
                    <a:pt x="1143" y="1670"/>
                  </a:lnTo>
                  <a:lnTo>
                    <a:pt x="1148" y="1664"/>
                  </a:lnTo>
                  <a:lnTo>
                    <a:pt x="1154" y="1659"/>
                  </a:lnTo>
                  <a:lnTo>
                    <a:pt x="1160" y="1655"/>
                  </a:lnTo>
                  <a:lnTo>
                    <a:pt x="1167" y="1652"/>
                  </a:lnTo>
                  <a:lnTo>
                    <a:pt x="1175" y="1649"/>
                  </a:lnTo>
                  <a:lnTo>
                    <a:pt x="1182" y="1648"/>
                  </a:lnTo>
                  <a:lnTo>
                    <a:pt x="1190" y="1646"/>
                  </a:lnTo>
                  <a:lnTo>
                    <a:pt x="1198" y="1645"/>
                  </a:lnTo>
                  <a:lnTo>
                    <a:pt x="1198" y="1645"/>
                  </a:lnTo>
                  <a:lnTo>
                    <a:pt x="1208" y="1646"/>
                  </a:lnTo>
                  <a:lnTo>
                    <a:pt x="1217" y="1648"/>
                  </a:lnTo>
                  <a:lnTo>
                    <a:pt x="1226" y="1650"/>
                  </a:lnTo>
                  <a:lnTo>
                    <a:pt x="1234" y="1652"/>
                  </a:lnTo>
                  <a:lnTo>
                    <a:pt x="1242" y="1655"/>
                  </a:lnTo>
                  <a:lnTo>
                    <a:pt x="1248" y="1661"/>
                  </a:lnTo>
                  <a:lnTo>
                    <a:pt x="1254" y="1665"/>
                  </a:lnTo>
                  <a:lnTo>
                    <a:pt x="1259" y="1672"/>
                  </a:lnTo>
                  <a:lnTo>
                    <a:pt x="1265" y="1679"/>
                  </a:lnTo>
                  <a:lnTo>
                    <a:pt x="1268" y="1686"/>
                  </a:lnTo>
                  <a:lnTo>
                    <a:pt x="1273" y="1694"/>
                  </a:lnTo>
                  <a:lnTo>
                    <a:pt x="1275" y="1703"/>
                  </a:lnTo>
                  <a:lnTo>
                    <a:pt x="1277" y="1713"/>
                  </a:lnTo>
                  <a:lnTo>
                    <a:pt x="1279" y="1724"/>
                  </a:lnTo>
                  <a:lnTo>
                    <a:pt x="1280" y="1735"/>
                  </a:lnTo>
                  <a:lnTo>
                    <a:pt x="1280" y="1748"/>
                  </a:lnTo>
                  <a:lnTo>
                    <a:pt x="1280" y="1874"/>
                  </a:lnTo>
                  <a:lnTo>
                    <a:pt x="1225" y="1874"/>
                  </a:lnTo>
                  <a:lnTo>
                    <a:pt x="1225" y="1751"/>
                  </a:lnTo>
                  <a:lnTo>
                    <a:pt x="1225" y="1751"/>
                  </a:lnTo>
                  <a:lnTo>
                    <a:pt x="1225" y="1738"/>
                  </a:lnTo>
                  <a:lnTo>
                    <a:pt x="1223" y="1727"/>
                  </a:lnTo>
                  <a:lnTo>
                    <a:pt x="1219" y="1718"/>
                  </a:lnTo>
                  <a:lnTo>
                    <a:pt x="1215" y="1710"/>
                  </a:lnTo>
                  <a:lnTo>
                    <a:pt x="1209" y="1704"/>
                  </a:lnTo>
                  <a:lnTo>
                    <a:pt x="1203" y="1700"/>
                  </a:lnTo>
                  <a:lnTo>
                    <a:pt x="1195" y="1698"/>
                  </a:lnTo>
                  <a:lnTo>
                    <a:pt x="1185" y="1696"/>
                  </a:lnTo>
                  <a:lnTo>
                    <a:pt x="1185" y="1696"/>
                  </a:lnTo>
                  <a:lnTo>
                    <a:pt x="1175" y="1698"/>
                  </a:lnTo>
                  <a:lnTo>
                    <a:pt x="1166" y="1700"/>
                  </a:lnTo>
                  <a:lnTo>
                    <a:pt x="1159" y="1704"/>
                  </a:lnTo>
                  <a:lnTo>
                    <a:pt x="1154" y="1710"/>
                  </a:lnTo>
                  <a:lnTo>
                    <a:pt x="1148" y="1718"/>
                  </a:lnTo>
                  <a:lnTo>
                    <a:pt x="1145" y="1728"/>
                  </a:lnTo>
                  <a:lnTo>
                    <a:pt x="1143" y="1739"/>
                  </a:lnTo>
                  <a:lnTo>
                    <a:pt x="1143" y="1751"/>
                  </a:lnTo>
                  <a:lnTo>
                    <a:pt x="1143" y="1874"/>
                  </a:lnTo>
                  <a:close/>
                  <a:moveTo>
                    <a:pt x="597" y="1755"/>
                  </a:moveTo>
                  <a:lnTo>
                    <a:pt x="597" y="1874"/>
                  </a:lnTo>
                  <a:lnTo>
                    <a:pt x="541" y="1874"/>
                  </a:lnTo>
                  <a:lnTo>
                    <a:pt x="541" y="1651"/>
                  </a:lnTo>
                  <a:lnTo>
                    <a:pt x="597" y="1651"/>
                  </a:lnTo>
                  <a:lnTo>
                    <a:pt x="597" y="1755"/>
                  </a:lnTo>
                  <a:close/>
                  <a:moveTo>
                    <a:pt x="646" y="1585"/>
                  </a:moveTo>
                  <a:lnTo>
                    <a:pt x="701" y="1558"/>
                  </a:lnTo>
                  <a:lnTo>
                    <a:pt x="701" y="1760"/>
                  </a:lnTo>
                  <a:lnTo>
                    <a:pt x="701" y="1874"/>
                  </a:lnTo>
                  <a:lnTo>
                    <a:pt x="646" y="1874"/>
                  </a:lnTo>
                  <a:lnTo>
                    <a:pt x="646" y="1585"/>
                  </a:lnTo>
                  <a:close/>
                  <a:moveTo>
                    <a:pt x="877" y="1666"/>
                  </a:moveTo>
                  <a:lnTo>
                    <a:pt x="877" y="1666"/>
                  </a:lnTo>
                  <a:lnTo>
                    <a:pt x="873" y="1661"/>
                  </a:lnTo>
                  <a:lnTo>
                    <a:pt x="867" y="1658"/>
                  </a:lnTo>
                  <a:lnTo>
                    <a:pt x="860" y="1653"/>
                  </a:lnTo>
                  <a:lnTo>
                    <a:pt x="855" y="1651"/>
                  </a:lnTo>
                  <a:lnTo>
                    <a:pt x="848" y="1649"/>
                  </a:lnTo>
                  <a:lnTo>
                    <a:pt x="841" y="1646"/>
                  </a:lnTo>
                  <a:lnTo>
                    <a:pt x="828" y="1645"/>
                  </a:lnTo>
                  <a:lnTo>
                    <a:pt x="828" y="1645"/>
                  </a:lnTo>
                  <a:lnTo>
                    <a:pt x="818" y="1646"/>
                  </a:lnTo>
                  <a:lnTo>
                    <a:pt x="808" y="1648"/>
                  </a:lnTo>
                  <a:lnTo>
                    <a:pt x="799" y="1650"/>
                  </a:lnTo>
                  <a:lnTo>
                    <a:pt x="791" y="1653"/>
                  </a:lnTo>
                  <a:lnTo>
                    <a:pt x="784" y="1658"/>
                  </a:lnTo>
                  <a:lnTo>
                    <a:pt x="776" y="1663"/>
                  </a:lnTo>
                  <a:lnTo>
                    <a:pt x="769" y="1670"/>
                  </a:lnTo>
                  <a:lnTo>
                    <a:pt x="764" y="1676"/>
                  </a:lnTo>
                  <a:lnTo>
                    <a:pt x="758" y="1684"/>
                  </a:lnTo>
                  <a:lnTo>
                    <a:pt x="754" y="1693"/>
                  </a:lnTo>
                  <a:lnTo>
                    <a:pt x="749" y="1702"/>
                  </a:lnTo>
                  <a:lnTo>
                    <a:pt x="746" y="1712"/>
                  </a:lnTo>
                  <a:lnTo>
                    <a:pt x="744" y="1723"/>
                  </a:lnTo>
                  <a:lnTo>
                    <a:pt x="741" y="1735"/>
                  </a:lnTo>
                  <a:lnTo>
                    <a:pt x="740" y="1748"/>
                  </a:lnTo>
                  <a:lnTo>
                    <a:pt x="740" y="1760"/>
                  </a:lnTo>
                  <a:lnTo>
                    <a:pt x="740" y="1760"/>
                  </a:lnTo>
                  <a:lnTo>
                    <a:pt x="740" y="1774"/>
                  </a:lnTo>
                  <a:lnTo>
                    <a:pt x="741" y="1787"/>
                  </a:lnTo>
                  <a:lnTo>
                    <a:pt x="744" y="1799"/>
                  </a:lnTo>
                  <a:lnTo>
                    <a:pt x="746" y="1810"/>
                  </a:lnTo>
                  <a:lnTo>
                    <a:pt x="749" y="1821"/>
                  </a:lnTo>
                  <a:lnTo>
                    <a:pt x="752" y="1831"/>
                  </a:lnTo>
                  <a:lnTo>
                    <a:pt x="757" y="1840"/>
                  </a:lnTo>
                  <a:lnTo>
                    <a:pt x="762" y="1848"/>
                  </a:lnTo>
                  <a:lnTo>
                    <a:pt x="769" y="1856"/>
                  </a:lnTo>
                  <a:lnTo>
                    <a:pt x="775" y="1861"/>
                  </a:lnTo>
                  <a:lnTo>
                    <a:pt x="783" y="1867"/>
                  </a:lnTo>
                  <a:lnTo>
                    <a:pt x="790" y="1871"/>
                  </a:lnTo>
                  <a:lnTo>
                    <a:pt x="798" y="1874"/>
                  </a:lnTo>
                  <a:lnTo>
                    <a:pt x="807" y="1878"/>
                  </a:lnTo>
                  <a:lnTo>
                    <a:pt x="817" y="1879"/>
                  </a:lnTo>
                  <a:lnTo>
                    <a:pt x="827" y="1880"/>
                  </a:lnTo>
                  <a:lnTo>
                    <a:pt x="827" y="1880"/>
                  </a:lnTo>
                  <a:lnTo>
                    <a:pt x="834" y="1879"/>
                  </a:lnTo>
                  <a:lnTo>
                    <a:pt x="840" y="1878"/>
                  </a:lnTo>
                  <a:lnTo>
                    <a:pt x="847" y="1877"/>
                  </a:lnTo>
                  <a:lnTo>
                    <a:pt x="854" y="1874"/>
                  </a:lnTo>
                  <a:lnTo>
                    <a:pt x="859" y="1871"/>
                  </a:lnTo>
                  <a:lnTo>
                    <a:pt x="866" y="1868"/>
                  </a:lnTo>
                  <a:lnTo>
                    <a:pt x="871" y="1863"/>
                  </a:lnTo>
                  <a:lnTo>
                    <a:pt x="877" y="1858"/>
                  </a:lnTo>
                  <a:lnTo>
                    <a:pt x="877" y="1874"/>
                  </a:lnTo>
                  <a:lnTo>
                    <a:pt x="933" y="1874"/>
                  </a:lnTo>
                  <a:lnTo>
                    <a:pt x="933" y="1558"/>
                  </a:lnTo>
                  <a:lnTo>
                    <a:pt x="877" y="1585"/>
                  </a:lnTo>
                  <a:lnTo>
                    <a:pt x="877" y="1666"/>
                  </a:lnTo>
                  <a:close/>
                  <a:moveTo>
                    <a:pt x="838" y="1829"/>
                  </a:moveTo>
                  <a:lnTo>
                    <a:pt x="838" y="1829"/>
                  </a:lnTo>
                  <a:lnTo>
                    <a:pt x="831" y="1828"/>
                  </a:lnTo>
                  <a:lnTo>
                    <a:pt x="824" y="1825"/>
                  </a:lnTo>
                  <a:lnTo>
                    <a:pt x="817" y="1822"/>
                  </a:lnTo>
                  <a:lnTo>
                    <a:pt x="810" y="1815"/>
                  </a:lnTo>
                  <a:lnTo>
                    <a:pt x="805" y="1807"/>
                  </a:lnTo>
                  <a:lnTo>
                    <a:pt x="800" y="1794"/>
                  </a:lnTo>
                  <a:lnTo>
                    <a:pt x="797" y="1779"/>
                  </a:lnTo>
                  <a:lnTo>
                    <a:pt x="796" y="1759"/>
                  </a:lnTo>
                  <a:lnTo>
                    <a:pt x="796" y="1759"/>
                  </a:lnTo>
                  <a:lnTo>
                    <a:pt x="797" y="1741"/>
                  </a:lnTo>
                  <a:lnTo>
                    <a:pt x="800" y="1728"/>
                  </a:lnTo>
                  <a:lnTo>
                    <a:pt x="805" y="1717"/>
                  </a:lnTo>
                  <a:lnTo>
                    <a:pt x="810" y="1709"/>
                  </a:lnTo>
                  <a:lnTo>
                    <a:pt x="816" y="1702"/>
                  </a:lnTo>
                  <a:lnTo>
                    <a:pt x="824" y="1699"/>
                  </a:lnTo>
                  <a:lnTo>
                    <a:pt x="830" y="1696"/>
                  </a:lnTo>
                  <a:lnTo>
                    <a:pt x="838" y="1696"/>
                  </a:lnTo>
                  <a:lnTo>
                    <a:pt x="838" y="1696"/>
                  </a:lnTo>
                  <a:lnTo>
                    <a:pt x="845" y="1696"/>
                  </a:lnTo>
                  <a:lnTo>
                    <a:pt x="851" y="1699"/>
                  </a:lnTo>
                  <a:lnTo>
                    <a:pt x="858" y="1701"/>
                  </a:lnTo>
                  <a:lnTo>
                    <a:pt x="863" y="1704"/>
                  </a:lnTo>
                  <a:lnTo>
                    <a:pt x="867" y="1708"/>
                  </a:lnTo>
                  <a:lnTo>
                    <a:pt x="871" y="1711"/>
                  </a:lnTo>
                  <a:lnTo>
                    <a:pt x="877" y="1719"/>
                  </a:lnTo>
                  <a:lnTo>
                    <a:pt x="877" y="1807"/>
                  </a:lnTo>
                  <a:lnTo>
                    <a:pt x="877" y="1807"/>
                  </a:lnTo>
                  <a:lnTo>
                    <a:pt x="870" y="1814"/>
                  </a:lnTo>
                  <a:lnTo>
                    <a:pt x="863" y="1821"/>
                  </a:lnTo>
                  <a:lnTo>
                    <a:pt x="858" y="1824"/>
                  </a:lnTo>
                  <a:lnTo>
                    <a:pt x="851" y="1827"/>
                  </a:lnTo>
                  <a:lnTo>
                    <a:pt x="846" y="1828"/>
                  </a:lnTo>
                  <a:lnTo>
                    <a:pt x="838" y="1829"/>
                  </a:lnTo>
                  <a:lnTo>
                    <a:pt x="838" y="1829"/>
                  </a:lnTo>
                  <a:close/>
                  <a:moveTo>
                    <a:pt x="2084" y="1645"/>
                  </a:moveTo>
                  <a:lnTo>
                    <a:pt x="2084" y="1645"/>
                  </a:lnTo>
                  <a:lnTo>
                    <a:pt x="2079" y="1646"/>
                  </a:lnTo>
                  <a:lnTo>
                    <a:pt x="2072" y="1648"/>
                  </a:lnTo>
                  <a:lnTo>
                    <a:pt x="2059" y="1651"/>
                  </a:lnTo>
                  <a:lnTo>
                    <a:pt x="2046" y="1658"/>
                  </a:lnTo>
                  <a:lnTo>
                    <a:pt x="2035" y="1666"/>
                  </a:lnTo>
                  <a:lnTo>
                    <a:pt x="2035" y="1563"/>
                  </a:lnTo>
                  <a:lnTo>
                    <a:pt x="1980" y="1591"/>
                  </a:lnTo>
                  <a:lnTo>
                    <a:pt x="1980" y="1874"/>
                  </a:lnTo>
                  <a:lnTo>
                    <a:pt x="2035" y="1874"/>
                  </a:lnTo>
                  <a:lnTo>
                    <a:pt x="2035" y="1858"/>
                  </a:lnTo>
                  <a:lnTo>
                    <a:pt x="2035" y="1858"/>
                  </a:lnTo>
                  <a:lnTo>
                    <a:pt x="2040" y="1863"/>
                  </a:lnTo>
                  <a:lnTo>
                    <a:pt x="2046" y="1868"/>
                  </a:lnTo>
                  <a:lnTo>
                    <a:pt x="2052" y="1871"/>
                  </a:lnTo>
                  <a:lnTo>
                    <a:pt x="2059" y="1874"/>
                  </a:lnTo>
                  <a:lnTo>
                    <a:pt x="2064" y="1877"/>
                  </a:lnTo>
                  <a:lnTo>
                    <a:pt x="2072" y="1878"/>
                  </a:lnTo>
                  <a:lnTo>
                    <a:pt x="2079" y="1879"/>
                  </a:lnTo>
                  <a:lnTo>
                    <a:pt x="2085" y="1880"/>
                  </a:lnTo>
                  <a:lnTo>
                    <a:pt x="2085" y="1880"/>
                  </a:lnTo>
                  <a:lnTo>
                    <a:pt x="2095" y="1879"/>
                  </a:lnTo>
                  <a:lnTo>
                    <a:pt x="2105" y="1878"/>
                  </a:lnTo>
                  <a:lnTo>
                    <a:pt x="2114" y="1876"/>
                  </a:lnTo>
                  <a:lnTo>
                    <a:pt x="2123" y="1871"/>
                  </a:lnTo>
                  <a:lnTo>
                    <a:pt x="2131" y="1867"/>
                  </a:lnTo>
                  <a:lnTo>
                    <a:pt x="2137" y="1862"/>
                  </a:lnTo>
                  <a:lnTo>
                    <a:pt x="2144" y="1856"/>
                  </a:lnTo>
                  <a:lnTo>
                    <a:pt x="2150" y="1849"/>
                  </a:lnTo>
                  <a:lnTo>
                    <a:pt x="2155" y="1840"/>
                  </a:lnTo>
                  <a:lnTo>
                    <a:pt x="2160" y="1831"/>
                  </a:lnTo>
                  <a:lnTo>
                    <a:pt x="2163" y="1821"/>
                  </a:lnTo>
                  <a:lnTo>
                    <a:pt x="2166" y="1811"/>
                  </a:lnTo>
                  <a:lnTo>
                    <a:pt x="2170" y="1800"/>
                  </a:lnTo>
                  <a:lnTo>
                    <a:pt x="2171" y="1788"/>
                  </a:lnTo>
                  <a:lnTo>
                    <a:pt x="2172" y="1774"/>
                  </a:lnTo>
                  <a:lnTo>
                    <a:pt x="2173" y="1760"/>
                  </a:lnTo>
                  <a:lnTo>
                    <a:pt x="2173" y="1760"/>
                  </a:lnTo>
                  <a:lnTo>
                    <a:pt x="2172" y="1748"/>
                  </a:lnTo>
                  <a:lnTo>
                    <a:pt x="2171" y="1735"/>
                  </a:lnTo>
                  <a:lnTo>
                    <a:pt x="2169" y="1723"/>
                  </a:lnTo>
                  <a:lnTo>
                    <a:pt x="2166" y="1712"/>
                  </a:lnTo>
                  <a:lnTo>
                    <a:pt x="2163" y="1702"/>
                  </a:lnTo>
                  <a:lnTo>
                    <a:pt x="2159" y="1693"/>
                  </a:lnTo>
                  <a:lnTo>
                    <a:pt x="2154" y="1684"/>
                  </a:lnTo>
                  <a:lnTo>
                    <a:pt x="2149" y="1676"/>
                  </a:lnTo>
                  <a:lnTo>
                    <a:pt x="2143" y="1670"/>
                  </a:lnTo>
                  <a:lnTo>
                    <a:pt x="2136" y="1663"/>
                  </a:lnTo>
                  <a:lnTo>
                    <a:pt x="2129" y="1658"/>
                  </a:lnTo>
                  <a:lnTo>
                    <a:pt x="2121" y="1653"/>
                  </a:lnTo>
                  <a:lnTo>
                    <a:pt x="2113" y="1650"/>
                  </a:lnTo>
                  <a:lnTo>
                    <a:pt x="2104" y="1648"/>
                  </a:lnTo>
                  <a:lnTo>
                    <a:pt x="2094" y="1646"/>
                  </a:lnTo>
                  <a:lnTo>
                    <a:pt x="2084" y="1645"/>
                  </a:lnTo>
                  <a:lnTo>
                    <a:pt x="2084" y="1645"/>
                  </a:lnTo>
                  <a:close/>
                  <a:moveTo>
                    <a:pt x="2074" y="1696"/>
                  </a:moveTo>
                  <a:lnTo>
                    <a:pt x="2074" y="1696"/>
                  </a:lnTo>
                  <a:lnTo>
                    <a:pt x="2082" y="1698"/>
                  </a:lnTo>
                  <a:lnTo>
                    <a:pt x="2090" y="1700"/>
                  </a:lnTo>
                  <a:lnTo>
                    <a:pt x="2096" y="1704"/>
                  </a:lnTo>
                  <a:lnTo>
                    <a:pt x="2103" y="1711"/>
                  </a:lnTo>
                  <a:lnTo>
                    <a:pt x="2109" y="1719"/>
                  </a:lnTo>
                  <a:lnTo>
                    <a:pt x="2112" y="1730"/>
                  </a:lnTo>
                  <a:lnTo>
                    <a:pt x="2115" y="1743"/>
                  </a:lnTo>
                  <a:lnTo>
                    <a:pt x="2116" y="1759"/>
                  </a:lnTo>
                  <a:lnTo>
                    <a:pt x="2116" y="1759"/>
                  </a:lnTo>
                  <a:lnTo>
                    <a:pt x="2115" y="1775"/>
                  </a:lnTo>
                  <a:lnTo>
                    <a:pt x="2113" y="1790"/>
                  </a:lnTo>
                  <a:lnTo>
                    <a:pt x="2111" y="1801"/>
                  </a:lnTo>
                  <a:lnTo>
                    <a:pt x="2106" y="1811"/>
                  </a:lnTo>
                  <a:lnTo>
                    <a:pt x="2100" y="1819"/>
                  </a:lnTo>
                  <a:lnTo>
                    <a:pt x="2093" y="1824"/>
                  </a:lnTo>
                  <a:lnTo>
                    <a:pt x="2085" y="1828"/>
                  </a:lnTo>
                  <a:lnTo>
                    <a:pt x="2075" y="1829"/>
                  </a:lnTo>
                  <a:lnTo>
                    <a:pt x="2075" y="1829"/>
                  </a:lnTo>
                  <a:lnTo>
                    <a:pt x="2067" y="1828"/>
                  </a:lnTo>
                  <a:lnTo>
                    <a:pt x="2061" y="1827"/>
                  </a:lnTo>
                  <a:lnTo>
                    <a:pt x="2055" y="1823"/>
                  </a:lnTo>
                  <a:lnTo>
                    <a:pt x="2050" y="1821"/>
                  </a:lnTo>
                  <a:lnTo>
                    <a:pt x="2041" y="1813"/>
                  </a:lnTo>
                  <a:lnTo>
                    <a:pt x="2035" y="1808"/>
                  </a:lnTo>
                  <a:lnTo>
                    <a:pt x="2035" y="1719"/>
                  </a:lnTo>
                  <a:lnTo>
                    <a:pt x="2035" y="1719"/>
                  </a:lnTo>
                  <a:lnTo>
                    <a:pt x="2039" y="1714"/>
                  </a:lnTo>
                  <a:lnTo>
                    <a:pt x="2043" y="1710"/>
                  </a:lnTo>
                  <a:lnTo>
                    <a:pt x="2047" y="1705"/>
                  </a:lnTo>
                  <a:lnTo>
                    <a:pt x="2052" y="1702"/>
                  </a:lnTo>
                  <a:lnTo>
                    <a:pt x="2057" y="1700"/>
                  </a:lnTo>
                  <a:lnTo>
                    <a:pt x="2063" y="1698"/>
                  </a:lnTo>
                  <a:lnTo>
                    <a:pt x="2069" y="1696"/>
                  </a:lnTo>
                  <a:lnTo>
                    <a:pt x="2074" y="1696"/>
                  </a:lnTo>
                  <a:lnTo>
                    <a:pt x="2074" y="1696"/>
                  </a:lnTo>
                  <a:close/>
                  <a:moveTo>
                    <a:pt x="1455" y="1666"/>
                  </a:moveTo>
                  <a:lnTo>
                    <a:pt x="1455" y="1666"/>
                  </a:lnTo>
                  <a:lnTo>
                    <a:pt x="1451" y="1662"/>
                  </a:lnTo>
                  <a:lnTo>
                    <a:pt x="1445" y="1658"/>
                  </a:lnTo>
                  <a:lnTo>
                    <a:pt x="1438" y="1654"/>
                  </a:lnTo>
                  <a:lnTo>
                    <a:pt x="1433" y="1651"/>
                  </a:lnTo>
                  <a:lnTo>
                    <a:pt x="1426" y="1649"/>
                  </a:lnTo>
                  <a:lnTo>
                    <a:pt x="1419" y="1646"/>
                  </a:lnTo>
                  <a:lnTo>
                    <a:pt x="1413" y="1646"/>
                  </a:lnTo>
                  <a:lnTo>
                    <a:pt x="1406" y="1645"/>
                  </a:lnTo>
                  <a:lnTo>
                    <a:pt x="1406" y="1645"/>
                  </a:lnTo>
                  <a:lnTo>
                    <a:pt x="1396" y="1646"/>
                  </a:lnTo>
                  <a:lnTo>
                    <a:pt x="1386" y="1648"/>
                  </a:lnTo>
                  <a:lnTo>
                    <a:pt x="1377" y="1650"/>
                  </a:lnTo>
                  <a:lnTo>
                    <a:pt x="1369" y="1653"/>
                  </a:lnTo>
                  <a:lnTo>
                    <a:pt x="1362" y="1658"/>
                  </a:lnTo>
                  <a:lnTo>
                    <a:pt x="1354" y="1663"/>
                  </a:lnTo>
                  <a:lnTo>
                    <a:pt x="1347" y="1670"/>
                  </a:lnTo>
                  <a:lnTo>
                    <a:pt x="1342" y="1676"/>
                  </a:lnTo>
                  <a:lnTo>
                    <a:pt x="1336" y="1684"/>
                  </a:lnTo>
                  <a:lnTo>
                    <a:pt x="1332" y="1693"/>
                  </a:lnTo>
                  <a:lnTo>
                    <a:pt x="1327" y="1702"/>
                  </a:lnTo>
                  <a:lnTo>
                    <a:pt x="1324" y="1712"/>
                  </a:lnTo>
                  <a:lnTo>
                    <a:pt x="1322" y="1723"/>
                  </a:lnTo>
                  <a:lnTo>
                    <a:pt x="1319" y="1735"/>
                  </a:lnTo>
                  <a:lnTo>
                    <a:pt x="1318" y="1748"/>
                  </a:lnTo>
                  <a:lnTo>
                    <a:pt x="1318" y="1760"/>
                  </a:lnTo>
                  <a:lnTo>
                    <a:pt x="1318" y="1760"/>
                  </a:lnTo>
                  <a:lnTo>
                    <a:pt x="1318" y="1774"/>
                  </a:lnTo>
                  <a:lnTo>
                    <a:pt x="1319" y="1787"/>
                  </a:lnTo>
                  <a:lnTo>
                    <a:pt x="1322" y="1799"/>
                  </a:lnTo>
                  <a:lnTo>
                    <a:pt x="1324" y="1810"/>
                  </a:lnTo>
                  <a:lnTo>
                    <a:pt x="1327" y="1821"/>
                  </a:lnTo>
                  <a:lnTo>
                    <a:pt x="1330" y="1831"/>
                  </a:lnTo>
                  <a:lnTo>
                    <a:pt x="1336" y="1840"/>
                  </a:lnTo>
                  <a:lnTo>
                    <a:pt x="1340" y="1848"/>
                  </a:lnTo>
                  <a:lnTo>
                    <a:pt x="1347" y="1856"/>
                  </a:lnTo>
                  <a:lnTo>
                    <a:pt x="1353" y="1861"/>
                  </a:lnTo>
                  <a:lnTo>
                    <a:pt x="1360" y="1867"/>
                  </a:lnTo>
                  <a:lnTo>
                    <a:pt x="1368" y="1871"/>
                  </a:lnTo>
                  <a:lnTo>
                    <a:pt x="1376" y="1874"/>
                  </a:lnTo>
                  <a:lnTo>
                    <a:pt x="1385" y="1878"/>
                  </a:lnTo>
                  <a:lnTo>
                    <a:pt x="1395" y="1879"/>
                  </a:lnTo>
                  <a:lnTo>
                    <a:pt x="1405" y="1879"/>
                  </a:lnTo>
                  <a:lnTo>
                    <a:pt x="1405" y="1879"/>
                  </a:lnTo>
                  <a:lnTo>
                    <a:pt x="1412" y="1879"/>
                  </a:lnTo>
                  <a:lnTo>
                    <a:pt x="1418" y="1878"/>
                  </a:lnTo>
                  <a:lnTo>
                    <a:pt x="1425" y="1877"/>
                  </a:lnTo>
                  <a:lnTo>
                    <a:pt x="1432" y="1874"/>
                  </a:lnTo>
                  <a:lnTo>
                    <a:pt x="1438" y="1871"/>
                  </a:lnTo>
                  <a:lnTo>
                    <a:pt x="1444" y="1867"/>
                  </a:lnTo>
                  <a:lnTo>
                    <a:pt x="1449" y="1863"/>
                  </a:lnTo>
                  <a:lnTo>
                    <a:pt x="1455" y="1858"/>
                  </a:lnTo>
                  <a:lnTo>
                    <a:pt x="1455" y="1863"/>
                  </a:lnTo>
                  <a:lnTo>
                    <a:pt x="1455" y="1863"/>
                  </a:lnTo>
                  <a:lnTo>
                    <a:pt x="1455" y="1872"/>
                  </a:lnTo>
                  <a:lnTo>
                    <a:pt x="1454" y="1882"/>
                  </a:lnTo>
                  <a:lnTo>
                    <a:pt x="1452" y="1892"/>
                  </a:lnTo>
                  <a:lnTo>
                    <a:pt x="1449" y="1897"/>
                  </a:lnTo>
                  <a:lnTo>
                    <a:pt x="1446" y="1901"/>
                  </a:lnTo>
                  <a:lnTo>
                    <a:pt x="1443" y="1906"/>
                  </a:lnTo>
                  <a:lnTo>
                    <a:pt x="1438" y="1910"/>
                  </a:lnTo>
                  <a:lnTo>
                    <a:pt x="1432" y="1913"/>
                  </a:lnTo>
                  <a:lnTo>
                    <a:pt x="1425" y="1916"/>
                  </a:lnTo>
                  <a:lnTo>
                    <a:pt x="1417" y="1919"/>
                  </a:lnTo>
                  <a:lnTo>
                    <a:pt x="1407" y="1920"/>
                  </a:lnTo>
                  <a:lnTo>
                    <a:pt x="1396" y="1922"/>
                  </a:lnTo>
                  <a:lnTo>
                    <a:pt x="1384" y="1922"/>
                  </a:lnTo>
                  <a:lnTo>
                    <a:pt x="1382" y="1922"/>
                  </a:lnTo>
                  <a:lnTo>
                    <a:pt x="1401" y="1966"/>
                  </a:lnTo>
                  <a:lnTo>
                    <a:pt x="1402" y="1966"/>
                  </a:lnTo>
                  <a:lnTo>
                    <a:pt x="1402" y="1966"/>
                  </a:lnTo>
                  <a:lnTo>
                    <a:pt x="1415" y="1966"/>
                  </a:lnTo>
                  <a:lnTo>
                    <a:pt x="1427" y="1963"/>
                  </a:lnTo>
                  <a:lnTo>
                    <a:pt x="1439" y="1961"/>
                  </a:lnTo>
                  <a:lnTo>
                    <a:pt x="1449" y="1958"/>
                  </a:lnTo>
                  <a:lnTo>
                    <a:pt x="1459" y="1954"/>
                  </a:lnTo>
                  <a:lnTo>
                    <a:pt x="1468" y="1950"/>
                  </a:lnTo>
                  <a:lnTo>
                    <a:pt x="1476" y="1943"/>
                  </a:lnTo>
                  <a:lnTo>
                    <a:pt x="1484" y="1938"/>
                  </a:lnTo>
                  <a:lnTo>
                    <a:pt x="1491" y="1930"/>
                  </a:lnTo>
                  <a:lnTo>
                    <a:pt x="1495" y="1921"/>
                  </a:lnTo>
                  <a:lnTo>
                    <a:pt x="1501" y="1912"/>
                  </a:lnTo>
                  <a:lnTo>
                    <a:pt x="1504" y="1902"/>
                  </a:lnTo>
                  <a:lnTo>
                    <a:pt x="1507" y="1891"/>
                  </a:lnTo>
                  <a:lnTo>
                    <a:pt x="1509" y="1880"/>
                  </a:lnTo>
                  <a:lnTo>
                    <a:pt x="1511" y="1868"/>
                  </a:lnTo>
                  <a:lnTo>
                    <a:pt x="1511" y="1853"/>
                  </a:lnTo>
                  <a:lnTo>
                    <a:pt x="1511" y="1651"/>
                  </a:lnTo>
                  <a:lnTo>
                    <a:pt x="1455" y="1651"/>
                  </a:lnTo>
                  <a:lnTo>
                    <a:pt x="1455" y="1666"/>
                  </a:lnTo>
                  <a:close/>
                  <a:moveTo>
                    <a:pt x="1455" y="1719"/>
                  </a:moveTo>
                  <a:lnTo>
                    <a:pt x="1455" y="1807"/>
                  </a:lnTo>
                  <a:lnTo>
                    <a:pt x="1455" y="1807"/>
                  </a:lnTo>
                  <a:lnTo>
                    <a:pt x="1448" y="1814"/>
                  </a:lnTo>
                  <a:lnTo>
                    <a:pt x="1439" y="1822"/>
                  </a:lnTo>
                  <a:lnTo>
                    <a:pt x="1435" y="1824"/>
                  </a:lnTo>
                  <a:lnTo>
                    <a:pt x="1429" y="1827"/>
                  </a:lnTo>
                  <a:lnTo>
                    <a:pt x="1423" y="1828"/>
                  </a:lnTo>
                  <a:lnTo>
                    <a:pt x="1416" y="1829"/>
                  </a:lnTo>
                  <a:lnTo>
                    <a:pt x="1416" y="1829"/>
                  </a:lnTo>
                  <a:lnTo>
                    <a:pt x="1408" y="1828"/>
                  </a:lnTo>
                  <a:lnTo>
                    <a:pt x="1402" y="1825"/>
                  </a:lnTo>
                  <a:lnTo>
                    <a:pt x="1394" y="1821"/>
                  </a:lnTo>
                  <a:lnTo>
                    <a:pt x="1388" y="1815"/>
                  </a:lnTo>
                  <a:lnTo>
                    <a:pt x="1383" y="1807"/>
                  </a:lnTo>
                  <a:lnTo>
                    <a:pt x="1378" y="1794"/>
                  </a:lnTo>
                  <a:lnTo>
                    <a:pt x="1375" y="1779"/>
                  </a:lnTo>
                  <a:lnTo>
                    <a:pt x="1374" y="1759"/>
                  </a:lnTo>
                  <a:lnTo>
                    <a:pt x="1374" y="1759"/>
                  </a:lnTo>
                  <a:lnTo>
                    <a:pt x="1375" y="1741"/>
                  </a:lnTo>
                  <a:lnTo>
                    <a:pt x="1378" y="1728"/>
                  </a:lnTo>
                  <a:lnTo>
                    <a:pt x="1383" y="1717"/>
                  </a:lnTo>
                  <a:lnTo>
                    <a:pt x="1388" y="1709"/>
                  </a:lnTo>
                  <a:lnTo>
                    <a:pt x="1394" y="1702"/>
                  </a:lnTo>
                  <a:lnTo>
                    <a:pt x="1402" y="1699"/>
                  </a:lnTo>
                  <a:lnTo>
                    <a:pt x="1408" y="1696"/>
                  </a:lnTo>
                  <a:lnTo>
                    <a:pt x="1416" y="1696"/>
                  </a:lnTo>
                  <a:lnTo>
                    <a:pt x="1416" y="1696"/>
                  </a:lnTo>
                  <a:lnTo>
                    <a:pt x="1423" y="1696"/>
                  </a:lnTo>
                  <a:lnTo>
                    <a:pt x="1429" y="1699"/>
                  </a:lnTo>
                  <a:lnTo>
                    <a:pt x="1436" y="1701"/>
                  </a:lnTo>
                  <a:lnTo>
                    <a:pt x="1441" y="1703"/>
                  </a:lnTo>
                  <a:lnTo>
                    <a:pt x="1445" y="1708"/>
                  </a:lnTo>
                  <a:lnTo>
                    <a:pt x="1449" y="1711"/>
                  </a:lnTo>
                  <a:lnTo>
                    <a:pt x="1455" y="1719"/>
                  </a:lnTo>
                  <a:lnTo>
                    <a:pt x="1455" y="1719"/>
                  </a:lnTo>
                  <a:close/>
                  <a:moveTo>
                    <a:pt x="1683" y="1705"/>
                  </a:moveTo>
                  <a:lnTo>
                    <a:pt x="1683" y="1705"/>
                  </a:lnTo>
                  <a:lnTo>
                    <a:pt x="1696" y="1699"/>
                  </a:lnTo>
                  <a:lnTo>
                    <a:pt x="1709" y="1694"/>
                  </a:lnTo>
                  <a:lnTo>
                    <a:pt x="1724" y="1691"/>
                  </a:lnTo>
                  <a:lnTo>
                    <a:pt x="1740" y="1690"/>
                  </a:lnTo>
                  <a:lnTo>
                    <a:pt x="1740" y="1690"/>
                  </a:lnTo>
                  <a:lnTo>
                    <a:pt x="1750" y="1691"/>
                  </a:lnTo>
                  <a:lnTo>
                    <a:pt x="1757" y="1692"/>
                  </a:lnTo>
                  <a:lnTo>
                    <a:pt x="1764" y="1694"/>
                  </a:lnTo>
                  <a:lnTo>
                    <a:pt x="1770" y="1699"/>
                  </a:lnTo>
                  <a:lnTo>
                    <a:pt x="1774" y="1703"/>
                  </a:lnTo>
                  <a:lnTo>
                    <a:pt x="1777" y="1709"/>
                  </a:lnTo>
                  <a:lnTo>
                    <a:pt x="1780" y="1714"/>
                  </a:lnTo>
                  <a:lnTo>
                    <a:pt x="1780" y="1722"/>
                  </a:lnTo>
                  <a:lnTo>
                    <a:pt x="1780" y="1738"/>
                  </a:lnTo>
                  <a:lnTo>
                    <a:pt x="1780" y="1738"/>
                  </a:lnTo>
                  <a:lnTo>
                    <a:pt x="1770" y="1733"/>
                  </a:lnTo>
                  <a:lnTo>
                    <a:pt x="1757" y="1730"/>
                  </a:lnTo>
                  <a:lnTo>
                    <a:pt x="1745" y="1728"/>
                  </a:lnTo>
                  <a:lnTo>
                    <a:pt x="1732" y="1727"/>
                  </a:lnTo>
                  <a:lnTo>
                    <a:pt x="1732" y="1727"/>
                  </a:lnTo>
                  <a:lnTo>
                    <a:pt x="1716" y="1728"/>
                  </a:lnTo>
                  <a:lnTo>
                    <a:pt x="1701" y="1731"/>
                  </a:lnTo>
                  <a:lnTo>
                    <a:pt x="1686" y="1735"/>
                  </a:lnTo>
                  <a:lnTo>
                    <a:pt x="1678" y="1739"/>
                  </a:lnTo>
                  <a:lnTo>
                    <a:pt x="1672" y="1743"/>
                  </a:lnTo>
                  <a:lnTo>
                    <a:pt x="1666" y="1748"/>
                  </a:lnTo>
                  <a:lnTo>
                    <a:pt x="1661" y="1753"/>
                  </a:lnTo>
                  <a:lnTo>
                    <a:pt x="1655" y="1759"/>
                  </a:lnTo>
                  <a:lnTo>
                    <a:pt x="1651" y="1765"/>
                  </a:lnTo>
                  <a:lnTo>
                    <a:pt x="1647" y="1773"/>
                  </a:lnTo>
                  <a:lnTo>
                    <a:pt x="1645" y="1782"/>
                  </a:lnTo>
                  <a:lnTo>
                    <a:pt x="1644" y="1791"/>
                  </a:lnTo>
                  <a:lnTo>
                    <a:pt x="1643" y="1800"/>
                  </a:lnTo>
                  <a:lnTo>
                    <a:pt x="1643" y="1800"/>
                  </a:lnTo>
                  <a:lnTo>
                    <a:pt x="1644" y="1811"/>
                  </a:lnTo>
                  <a:lnTo>
                    <a:pt x="1645" y="1821"/>
                  </a:lnTo>
                  <a:lnTo>
                    <a:pt x="1647" y="1829"/>
                  </a:lnTo>
                  <a:lnTo>
                    <a:pt x="1651" y="1838"/>
                  </a:lnTo>
                  <a:lnTo>
                    <a:pt x="1654" y="1844"/>
                  </a:lnTo>
                  <a:lnTo>
                    <a:pt x="1659" y="1851"/>
                  </a:lnTo>
                  <a:lnTo>
                    <a:pt x="1664" y="1857"/>
                  </a:lnTo>
                  <a:lnTo>
                    <a:pt x="1671" y="1862"/>
                  </a:lnTo>
                  <a:lnTo>
                    <a:pt x="1676" y="1867"/>
                  </a:lnTo>
                  <a:lnTo>
                    <a:pt x="1683" y="1870"/>
                  </a:lnTo>
                  <a:lnTo>
                    <a:pt x="1697" y="1876"/>
                  </a:lnTo>
                  <a:lnTo>
                    <a:pt x="1712" y="1879"/>
                  </a:lnTo>
                  <a:lnTo>
                    <a:pt x="1726" y="1880"/>
                  </a:lnTo>
                  <a:lnTo>
                    <a:pt x="1726" y="1880"/>
                  </a:lnTo>
                  <a:lnTo>
                    <a:pt x="1738" y="1878"/>
                  </a:lnTo>
                  <a:lnTo>
                    <a:pt x="1746" y="1877"/>
                  </a:lnTo>
                  <a:lnTo>
                    <a:pt x="1753" y="1874"/>
                  </a:lnTo>
                  <a:lnTo>
                    <a:pt x="1761" y="1871"/>
                  </a:lnTo>
                  <a:lnTo>
                    <a:pt x="1767" y="1867"/>
                  </a:lnTo>
                  <a:lnTo>
                    <a:pt x="1774" y="1862"/>
                  </a:lnTo>
                  <a:lnTo>
                    <a:pt x="1780" y="1857"/>
                  </a:lnTo>
                  <a:lnTo>
                    <a:pt x="1780" y="1874"/>
                  </a:lnTo>
                  <a:lnTo>
                    <a:pt x="1835" y="1874"/>
                  </a:lnTo>
                  <a:lnTo>
                    <a:pt x="1835" y="1723"/>
                  </a:lnTo>
                  <a:lnTo>
                    <a:pt x="1835" y="1723"/>
                  </a:lnTo>
                  <a:lnTo>
                    <a:pt x="1835" y="1714"/>
                  </a:lnTo>
                  <a:lnTo>
                    <a:pt x="1834" y="1707"/>
                  </a:lnTo>
                  <a:lnTo>
                    <a:pt x="1832" y="1699"/>
                  </a:lnTo>
                  <a:lnTo>
                    <a:pt x="1830" y="1691"/>
                  </a:lnTo>
                  <a:lnTo>
                    <a:pt x="1825" y="1684"/>
                  </a:lnTo>
                  <a:lnTo>
                    <a:pt x="1822" y="1678"/>
                  </a:lnTo>
                  <a:lnTo>
                    <a:pt x="1816" y="1672"/>
                  </a:lnTo>
                  <a:lnTo>
                    <a:pt x="1811" y="1666"/>
                  </a:lnTo>
                  <a:lnTo>
                    <a:pt x="1805" y="1662"/>
                  </a:lnTo>
                  <a:lnTo>
                    <a:pt x="1798" y="1658"/>
                  </a:lnTo>
                  <a:lnTo>
                    <a:pt x="1791" y="1654"/>
                  </a:lnTo>
                  <a:lnTo>
                    <a:pt x="1783" y="1651"/>
                  </a:lnTo>
                  <a:lnTo>
                    <a:pt x="1774" y="1649"/>
                  </a:lnTo>
                  <a:lnTo>
                    <a:pt x="1765" y="1648"/>
                  </a:lnTo>
                  <a:lnTo>
                    <a:pt x="1755" y="1646"/>
                  </a:lnTo>
                  <a:lnTo>
                    <a:pt x="1745" y="1645"/>
                  </a:lnTo>
                  <a:lnTo>
                    <a:pt x="1745" y="1645"/>
                  </a:lnTo>
                  <a:lnTo>
                    <a:pt x="1733" y="1646"/>
                  </a:lnTo>
                  <a:lnTo>
                    <a:pt x="1723" y="1646"/>
                  </a:lnTo>
                  <a:lnTo>
                    <a:pt x="1712" y="1649"/>
                  </a:lnTo>
                  <a:lnTo>
                    <a:pt x="1701" y="1651"/>
                  </a:lnTo>
                  <a:lnTo>
                    <a:pt x="1691" y="1654"/>
                  </a:lnTo>
                  <a:lnTo>
                    <a:pt x="1681" y="1658"/>
                  </a:lnTo>
                  <a:lnTo>
                    <a:pt x="1671" y="1662"/>
                  </a:lnTo>
                  <a:lnTo>
                    <a:pt x="1661" y="1668"/>
                  </a:lnTo>
                  <a:lnTo>
                    <a:pt x="1683" y="1705"/>
                  </a:lnTo>
                  <a:close/>
                  <a:moveTo>
                    <a:pt x="1698" y="1800"/>
                  </a:moveTo>
                  <a:lnTo>
                    <a:pt x="1698" y="1800"/>
                  </a:lnTo>
                  <a:lnTo>
                    <a:pt x="1698" y="1793"/>
                  </a:lnTo>
                  <a:lnTo>
                    <a:pt x="1701" y="1787"/>
                  </a:lnTo>
                  <a:lnTo>
                    <a:pt x="1704" y="1781"/>
                  </a:lnTo>
                  <a:lnTo>
                    <a:pt x="1708" y="1777"/>
                  </a:lnTo>
                  <a:lnTo>
                    <a:pt x="1714" y="1773"/>
                  </a:lnTo>
                  <a:lnTo>
                    <a:pt x="1721" y="1771"/>
                  </a:lnTo>
                  <a:lnTo>
                    <a:pt x="1728" y="1769"/>
                  </a:lnTo>
                  <a:lnTo>
                    <a:pt x="1736" y="1769"/>
                  </a:lnTo>
                  <a:lnTo>
                    <a:pt x="1736" y="1769"/>
                  </a:lnTo>
                  <a:lnTo>
                    <a:pt x="1748" y="1769"/>
                  </a:lnTo>
                  <a:lnTo>
                    <a:pt x="1760" y="1771"/>
                  </a:lnTo>
                  <a:lnTo>
                    <a:pt x="1770" y="1774"/>
                  </a:lnTo>
                  <a:lnTo>
                    <a:pt x="1780" y="1780"/>
                  </a:lnTo>
                  <a:lnTo>
                    <a:pt x="1780" y="1810"/>
                  </a:lnTo>
                  <a:lnTo>
                    <a:pt x="1780" y="1810"/>
                  </a:lnTo>
                  <a:lnTo>
                    <a:pt x="1777" y="1814"/>
                  </a:lnTo>
                  <a:lnTo>
                    <a:pt x="1773" y="1819"/>
                  </a:lnTo>
                  <a:lnTo>
                    <a:pt x="1768" y="1823"/>
                  </a:lnTo>
                  <a:lnTo>
                    <a:pt x="1763" y="1827"/>
                  </a:lnTo>
                  <a:lnTo>
                    <a:pt x="1757" y="1830"/>
                  </a:lnTo>
                  <a:lnTo>
                    <a:pt x="1751" y="1832"/>
                  </a:lnTo>
                  <a:lnTo>
                    <a:pt x="1744" y="1833"/>
                  </a:lnTo>
                  <a:lnTo>
                    <a:pt x="1736" y="1834"/>
                  </a:lnTo>
                  <a:lnTo>
                    <a:pt x="1736" y="1834"/>
                  </a:lnTo>
                  <a:lnTo>
                    <a:pt x="1728" y="1833"/>
                  </a:lnTo>
                  <a:lnTo>
                    <a:pt x="1721" y="1831"/>
                  </a:lnTo>
                  <a:lnTo>
                    <a:pt x="1714" y="1829"/>
                  </a:lnTo>
                  <a:lnTo>
                    <a:pt x="1708" y="1824"/>
                  </a:lnTo>
                  <a:lnTo>
                    <a:pt x="1704" y="1820"/>
                  </a:lnTo>
                  <a:lnTo>
                    <a:pt x="1701" y="1814"/>
                  </a:lnTo>
                  <a:lnTo>
                    <a:pt x="1699" y="1808"/>
                  </a:lnTo>
                  <a:lnTo>
                    <a:pt x="1698" y="1800"/>
                  </a:lnTo>
                  <a:lnTo>
                    <a:pt x="1698" y="1800"/>
                  </a:lnTo>
                  <a:close/>
                  <a:moveTo>
                    <a:pt x="2350" y="1810"/>
                  </a:moveTo>
                  <a:lnTo>
                    <a:pt x="2350" y="1810"/>
                  </a:lnTo>
                  <a:lnTo>
                    <a:pt x="2342" y="1817"/>
                  </a:lnTo>
                  <a:lnTo>
                    <a:pt x="2332" y="1822"/>
                  </a:lnTo>
                  <a:lnTo>
                    <a:pt x="2326" y="1824"/>
                  </a:lnTo>
                  <a:lnTo>
                    <a:pt x="2320" y="1827"/>
                  </a:lnTo>
                  <a:lnTo>
                    <a:pt x="2313" y="1828"/>
                  </a:lnTo>
                  <a:lnTo>
                    <a:pt x="2306" y="1829"/>
                  </a:lnTo>
                  <a:lnTo>
                    <a:pt x="2306" y="1829"/>
                  </a:lnTo>
                  <a:lnTo>
                    <a:pt x="2301" y="1828"/>
                  </a:lnTo>
                  <a:lnTo>
                    <a:pt x="2294" y="1828"/>
                  </a:lnTo>
                  <a:lnTo>
                    <a:pt x="2286" y="1825"/>
                  </a:lnTo>
                  <a:lnTo>
                    <a:pt x="2277" y="1821"/>
                  </a:lnTo>
                  <a:lnTo>
                    <a:pt x="2270" y="1815"/>
                  </a:lnTo>
                  <a:lnTo>
                    <a:pt x="2266" y="1811"/>
                  </a:lnTo>
                  <a:lnTo>
                    <a:pt x="2263" y="1807"/>
                  </a:lnTo>
                  <a:lnTo>
                    <a:pt x="2261" y="1801"/>
                  </a:lnTo>
                  <a:lnTo>
                    <a:pt x="2259" y="1794"/>
                  </a:lnTo>
                  <a:lnTo>
                    <a:pt x="2257" y="1788"/>
                  </a:lnTo>
                  <a:lnTo>
                    <a:pt x="2256" y="1780"/>
                  </a:lnTo>
                  <a:lnTo>
                    <a:pt x="2393" y="1780"/>
                  </a:lnTo>
                  <a:lnTo>
                    <a:pt x="2393" y="1780"/>
                  </a:lnTo>
                  <a:lnTo>
                    <a:pt x="2394" y="1763"/>
                  </a:lnTo>
                  <a:lnTo>
                    <a:pt x="2394" y="1763"/>
                  </a:lnTo>
                  <a:lnTo>
                    <a:pt x="2394" y="1750"/>
                  </a:lnTo>
                  <a:lnTo>
                    <a:pt x="2392" y="1738"/>
                  </a:lnTo>
                  <a:lnTo>
                    <a:pt x="2391" y="1725"/>
                  </a:lnTo>
                  <a:lnTo>
                    <a:pt x="2388" y="1714"/>
                  </a:lnTo>
                  <a:lnTo>
                    <a:pt x="2384" y="1704"/>
                  </a:lnTo>
                  <a:lnTo>
                    <a:pt x="2380" y="1694"/>
                  </a:lnTo>
                  <a:lnTo>
                    <a:pt x="2374" y="1685"/>
                  </a:lnTo>
                  <a:lnTo>
                    <a:pt x="2369" y="1678"/>
                  </a:lnTo>
                  <a:lnTo>
                    <a:pt x="2362" y="1670"/>
                  </a:lnTo>
                  <a:lnTo>
                    <a:pt x="2355" y="1664"/>
                  </a:lnTo>
                  <a:lnTo>
                    <a:pt x="2348" y="1659"/>
                  </a:lnTo>
                  <a:lnTo>
                    <a:pt x="2339" y="1654"/>
                  </a:lnTo>
                  <a:lnTo>
                    <a:pt x="2330" y="1651"/>
                  </a:lnTo>
                  <a:lnTo>
                    <a:pt x="2321" y="1648"/>
                  </a:lnTo>
                  <a:lnTo>
                    <a:pt x="2311" y="1646"/>
                  </a:lnTo>
                  <a:lnTo>
                    <a:pt x="2300" y="1645"/>
                  </a:lnTo>
                  <a:lnTo>
                    <a:pt x="2300" y="1645"/>
                  </a:lnTo>
                  <a:lnTo>
                    <a:pt x="2290" y="1646"/>
                  </a:lnTo>
                  <a:lnTo>
                    <a:pt x="2280" y="1648"/>
                  </a:lnTo>
                  <a:lnTo>
                    <a:pt x="2270" y="1651"/>
                  </a:lnTo>
                  <a:lnTo>
                    <a:pt x="2260" y="1654"/>
                  </a:lnTo>
                  <a:lnTo>
                    <a:pt x="2251" y="1659"/>
                  </a:lnTo>
                  <a:lnTo>
                    <a:pt x="2243" y="1665"/>
                  </a:lnTo>
                  <a:lnTo>
                    <a:pt x="2235" y="1671"/>
                  </a:lnTo>
                  <a:lnTo>
                    <a:pt x="2229" y="1679"/>
                  </a:lnTo>
                  <a:lnTo>
                    <a:pt x="2222" y="1686"/>
                  </a:lnTo>
                  <a:lnTo>
                    <a:pt x="2216" y="1695"/>
                  </a:lnTo>
                  <a:lnTo>
                    <a:pt x="2212" y="1705"/>
                  </a:lnTo>
                  <a:lnTo>
                    <a:pt x="2207" y="1715"/>
                  </a:lnTo>
                  <a:lnTo>
                    <a:pt x="2204" y="1727"/>
                  </a:lnTo>
                  <a:lnTo>
                    <a:pt x="2202" y="1739"/>
                  </a:lnTo>
                  <a:lnTo>
                    <a:pt x="2201" y="1750"/>
                  </a:lnTo>
                  <a:lnTo>
                    <a:pt x="2200" y="1763"/>
                  </a:lnTo>
                  <a:lnTo>
                    <a:pt x="2200" y="1763"/>
                  </a:lnTo>
                  <a:lnTo>
                    <a:pt x="2201" y="1775"/>
                  </a:lnTo>
                  <a:lnTo>
                    <a:pt x="2202" y="1788"/>
                  </a:lnTo>
                  <a:lnTo>
                    <a:pt x="2204" y="1800"/>
                  </a:lnTo>
                  <a:lnTo>
                    <a:pt x="2207" y="1811"/>
                  </a:lnTo>
                  <a:lnTo>
                    <a:pt x="2212" y="1821"/>
                  </a:lnTo>
                  <a:lnTo>
                    <a:pt x="2216" y="1831"/>
                  </a:lnTo>
                  <a:lnTo>
                    <a:pt x="2222" y="1840"/>
                  </a:lnTo>
                  <a:lnTo>
                    <a:pt x="2229" y="1848"/>
                  </a:lnTo>
                  <a:lnTo>
                    <a:pt x="2236" y="1854"/>
                  </a:lnTo>
                  <a:lnTo>
                    <a:pt x="2244" y="1861"/>
                  </a:lnTo>
                  <a:lnTo>
                    <a:pt x="2253" y="1867"/>
                  </a:lnTo>
                  <a:lnTo>
                    <a:pt x="2262" y="1871"/>
                  </a:lnTo>
                  <a:lnTo>
                    <a:pt x="2272" y="1874"/>
                  </a:lnTo>
                  <a:lnTo>
                    <a:pt x="2283" y="1878"/>
                  </a:lnTo>
                  <a:lnTo>
                    <a:pt x="2294" y="1879"/>
                  </a:lnTo>
                  <a:lnTo>
                    <a:pt x="2306" y="1880"/>
                  </a:lnTo>
                  <a:lnTo>
                    <a:pt x="2306" y="1880"/>
                  </a:lnTo>
                  <a:lnTo>
                    <a:pt x="2317" y="1879"/>
                  </a:lnTo>
                  <a:lnTo>
                    <a:pt x="2327" y="1878"/>
                  </a:lnTo>
                  <a:lnTo>
                    <a:pt x="2339" y="1874"/>
                  </a:lnTo>
                  <a:lnTo>
                    <a:pt x="2349" y="1871"/>
                  </a:lnTo>
                  <a:lnTo>
                    <a:pt x="2359" y="1866"/>
                  </a:lnTo>
                  <a:lnTo>
                    <a:pt x="2368" y="1860"/>
                  </a:lnTo>
                  <a:lnTo>
                    <a:pt x="2376" y="1852"/>
                  </a:lnTo>
                  <a:lnTo>
                    <a:pt x="2385" y="1844"/>
                  </a:lnTo>
                  <a:lnTo>
                    <a:pt x="2350" y="1810"/>
                  </a:lnTo>
                  <a:close/>
                  <a:moveTo>
                    <a:pt x="2257" y="1739"/>
                  </a:moveTo>
                  <a:lnTo>
                    <a:pt x="2257" y="1739"/>
                  </a:lnTo>
                  <a:lnTo>
                    <a:pt x="2259" y="1729"/>
                  </a:lnTo>
                  <a:lnTo>
                    <a:pt x="2261" y="1720"/>
                  </a:lnTo>
                  <a:lnTo>
                    <a:pt x="2264" y="1712"/>
                  </a:lnTo>
                  <a:lnTo>
                    <a:pt x="2270" y="1705"/>
                  </a:lnTo>
                  <a:lnTo>
                    <a:pt x="2275" y="1700"/>
                  </a:lnTo>
                  <a:lnTo>
                    <a:pt x="2282" y="1696"/>
                  </a:lnTo>
                  <a:lnTo>
                    <a:pt x="2290" y="1693"/>
                  </a:lnTo>
                  <a:lnTo>
                    <a:pt x="2299" y="1693"/>
                  </a:lnTo>
                  <a:lnTo>
                    <a:pt x="2299" y="1693"/>
                  </a:lnTo>
                  <a:lnTo>
                    <a:pt x="2309" y="1694"/>
                  </a:lnTo>
                  <a:lnTo>
                    <a:pt x="2317" y="1696"/>
                  </a:lnTo>
                  <a:lnTo>
                    <a:pt x="2324" y="1701"/>
                  </a:lnTo>
                  <a:lnTo>
                    <a:pt x="2330" y="1708"/>
                  </a:lnTo>
                  <a:lnTo>
                    <a:pt x="2334" y="1714"/>
                  </a:lnTo>
                  <a:lnTo>
                    <a:pt x="2338" y="1722"/>
                  </a:lnTo>
                  <a:lnTo>
                    <a:pt x="2340" y="1731"/>
                  </a:lnTo>
                  <a:lnTo>
                    <a:pt x="2341" y="1739"/>
                  </a:lnTo>
                  <a:lnTo>
                    <a:pt x="2257" y="1739"/>
                  </a:lnTo>
                  <a:close/>
                  <a:moveTo>
                    <a:pt x="2884" y="1810"/>
                  </a:moveTo>
                  <a:lnTo>
                    <a:pt x="2884" y="1810"/>
                  </a:lnTo>
                  <a:lnTo>
                    <a:pt x="2875" y="1817"/>
                  </a:lnTo>
                  <a:lnTo>
                    <a:pt x="2867" y="1822"/>
                  </a:lnTo>
                  <a:lnTo>
                    <a:pt x="2860" y="1824"/>
                  </a:lnTo>
                  <a:lnTo>
                    <a:pt x="2854" y="1827"/>
                  </a:lnTo>
                  <a:lnTo>
                    <a:pt x="2848" y="1828"/>
                  </a:lnTo>
                  <a:lnTo>
                    <a:pt x="2840" y="1829"/>
                  </a:lnTo>
                  <a:lnTo>
                    <a:pt x="2840" y="1829"/>
                  </a:lnTo>
                  <a:lnTo>
                    <a:pt x="2834" y="1828"/>
                  </a:lnTo>
                  <a:lnTo>
                    <a:pt x="2828" y="1828"/>
                  </a:lnTo>
                  <a:lnTo>
                    <a:pt x="2820" y="1825"/>
                  </a:lnTo>
                  <a:lnTo>
                    <a:pt x="2812" y="1821"/>
                  </a:lnTo>
                  <a:lnTo>
                    <a:pt x="2804" y="1815"/>
                  </a:lnTo>
                  <a:lnTo>
                    <a:pt x="2801" y="1811"/>
                  </a:lnTo>
                  <a:lnTo>
                    <a:pt x="2798" y="1807"/>
                  </a:lnTo>
                  <a:lnTo>
                    <a:pt x="2795" y="1801"/>
                  </a:lnTo>
                  <a:lnTo>
                    <a:pt x="2793" y="1794"/>
                  </a:lnTo>
                  <a:lnTo>
                    <a:pt x="2791" y="1788"/>
                  </a:lnTo>
                  <a:lnTo>
                    <a:pt x="2790" y="1780"/>
                  </a:lnTo>
                  <a:lnTo>
                    <a:pt x="2928" y="1780"/>
                  </a:lnTo>
                  <a:lnTo>
                    <a:pt x="2928" y="1780"/>
                  </a:lnTo>
                  <a:lnTo>
                    <a:pt x="2929" y="1763"/>
                  </a:lnTo>
                  <a:lnTo>
                    <a:pt x="2929" y="1763"/>
                  </a:lnTo>
                  <a:lnTo>
                    <a:pt x="2928" y="1750"/>
                  </a:lnTo>
                  <a:lnTo>
                    <a:pt x="2927" y="1738"/>
                  </a:lnTo>
                  <a:lnTo>
                    <a:pt x="2924" y="1725"/>
                  </a:lnTo>
                  <a:lnTo>
                    <a:pt x="2922" y="1714"/>
                  </a:lnTo>
                  <a:lnTo>
                    <a:pt x="2918" y="1704"/>
                  </a:lnTo>
                  <a:lnTo>
                    <a:pt x="2913" y="1694"/>
                  </a:lnTo>
                  <a:lnTo>
                    <a:pt x="2909" y="1685"/>
                  </a:lnTo>
                  <a:lnTo>
                    <a:pt x="2903" y="1678"/>
                  </a:lnTo>
                  <a:lnTo>
                    <a:pt x="2897" y="1670"/>
                  </a:lnTo>
                  <a:lnTo>
                    <a:pt x="2889" y="1664"/>
                  </a:lnTo>
                  <a:lnTo>
                    <a:pt x="2881" y="1659"/>
                  </a:lnTo>
                  <a:lnTo>
                    <a:pt x="2873" y="1654"/>
                  </a:lnTo>
                  <a:lnTo>
                    <a:pt x="2864" y="1651"/>
                  </a:lnTo>
                  <a:lnTo>
                    <a:pt x="2854" y="1648"/>
                  </a:lnTo>
                  <a:lnTo>
                    <a:pt x="2844" y="1646"/>
                  </a:lnTo>
                  <a:lnTo>
                    <a:pt x="2834" y="1645"/>
                  </a:lnTo>
                  <a:lnTo>
                    <a:pt x="2834" y="1645"/>
                  </a:lnTo>
                  <a:lnTo>
                    <a:pt x="2823" y="1646"/>
                  </a:lnTo>
                  <a:lnTo>
                    <a:pt x="2813" y="1648"/>
                  </a:lnTo>
                  <a:lnTo>
                    <a:pt x="2803" y="1651"/>
                  </a:lnTo>
                  <a:lnTo>
                    <a:pt x="2794" y="1654"/>
                  </a:lnTo>
                  <a:lnTo>
                    <a:pt x="2785" y="1659"/>
                  </a:lnTo>
                  <a:lnTo>
                    <a:pt x="2777" y="1665"/>
                  </a:lnTo>
                  <a:lnTo>
                    <a:pt x="2770" y="1671"/>
                  </a:lnTo>
                  <a:lnTo>
                    <a:pt x="2762" y="1679"/>
                  </a:lnTo>
                  <a:lnTo>
                    <a:pt x="2755" y="1686"/>
                  </a:lnTo>
                  <a:lnTo>
                    <a:pt x="2750" y="1695"/>
                  </a:lnTo>
                  <a:lnTo>
                    <a:pt x="2745" y="1705"/>
                  </a:lnTo>
                  <a:lnTo>
                    <a:pt x="2741" y="1715"/>
                  </a:lnTo>
                  <a:lnTo>
                    <a:pt x="2739" y="1727"/>
                  </a:lnTo>
                  <a:lnTo>
                    <a:pt x="2735" y="1739"/>
                  </a:lnTo>
                  <a:lnTo>
                    <a:pt x="2734" y="1750"/>
                  </a:lnTo>
                  <a:lnTo>
                    <a:pt x="2734" y="1763"/>
                  </a:lnTo>
                  <a:lnTo>
                    <a:pt x="2734" y="1763"/>
                  </a:lnTo>
                  <a:lnTo>
                    <a:pt x="2734" y="1775"/>
                  </a:lnTo>
                  <a:lnTo>
                    <a:pt x="2735" y="1788"/>
                  </a:lnTo>
                  <a:lnTo>
                    <a:pt x="2738" y="1800"/>
                  </a:lnTo>
                  <a:lnTo>
                    <a:pt x="2741" y="1811"/>
                  </a:lnTo>
                  <a:lnTo>
                    <a:pt x="2745" y="1821"/>
                  </a:lnTo>
                  <a:lnTo>
                    <a:pt x="2751" y="1831"/>
                  </a:lnTo>
                  <a:lnTo>
                    <a:pt x="2757" y="1840"/>
                  </a:lnTo>
                  <a:lnTo>
                    <a:pt x="2763" y="1848"/>
                  </a:lnTo>
                  <a:lnTo>
                    <a:pt x="2770" y="1854"/>
                  </a:lnTo>
                  <a:lnTo>
                    <a:pt x="2778" y="1861"/>
                  </a:lnTo>
                  <a:lnTo>
                    <a:pt x="2787" y="1867"/>
                  </a:lnTo>
                  <a:lnTo>
                    <a:pt x="2797" y="1871"/>
                  </a:lnTo>
                  <a:lnTo>
                    <a:pt x="2807" y="1874"/>
                  </a:lnTo>
                  <a:lnTo>
                    <a:pt x="2817" y="1878"/>
                  </a:lnTo>
                  <a:lnTo>
                    <a:pt x="2829" y="1879"/>
                  </a:lnTo>
                  <a:lnTo>
                    <a:pt x="2840" y="1880"/>
                  </a:lnTo>
                  <a:lnTo>
                    <a:pt x="2840" y="1880"/>
                  </a:lnTo>
                  <a:lnTo>
                    <a:pt x="2851" y="1879"/>
                  </a:lnTo>
                  <a:lnTo>
                    <a:pt x="2862" y="1878"/>
                  </a:lnTo>
                  <a:lnTo>
                    <a:pt x="2872" y="1874"/>
                  </a:lnTo>
                  <a:lnTo>
                    <a:pt x="2882" y="1871"/>
                  </a:lnTo>
                  <a:lnTo>
                    <a:pt x="2892" y="1866"/>
                  </a:lnTo>
                  <a:lnTo>
                    <a:pt x="2902" y="1860"/>
                  </a:lnTo>
                  <a:lnTo>
                    <a:pt x="2911" y="1852"/>
                  </a:lnTo>
                  <a:lnTo>
                    <a:pt x="2919" y="1844"/>
                  </a:lnTo>
                  <a:lnTo>
                    <a:pt x="2884" y="1810"/>
                  </a:lnTo>
                  <a:close/>
                  <a:moveTo>
                    <a:pt x="2791" y="1739"/>
                  </a:moveTo>
                  <a:lnTo>
                    <a:pt x="2791" y="1739"/>
                  </a:lnTo>
                  <a:lnTo>
                    <a:pt x="2792" y="1729"/>
                  </a:lnTo>
                  <a:lnTo>
                    <a:pt x="2795" y="1720"/>
                  </a:lnTo>
                  <a:lnTo>
                    <a:pt x="2799" y="1712"/>
                  </a:lnTo>
                  <a:lnTo>
                    <a:pt x="2803" y="1705"/>
                  </a:lnTo>
                  <a:lnTo>
                    <a:pt x="2810" y="1700"/>
                  </a:lnTo>
                  <a:lnTo>
                    <a:pt x="2817" y="1696"/>
                  </a:lnTo>
                  <a:lnTo>
                    <a:pt x="2824" y="1693"/>
                  </a:lnTo>
                  <a:lnTo>
                    <a:pt x="2833" y="1693"/>
                  </a:lnTo>
                  <a:lnTo>
                    <a:pt x="2833" y="1693"/>
                  </a:lnTo>
                  <a:lnTo>
                    <a:pt x="2843" y="1694"/>
                  </a:lnTo>
                  <a:lnTo>
                    <a:pt x="2851" y="1696"/>
                  </a:lnTo>
                  <a:lnTo>
                    <a:pt x="2859" y="1701"/>
                  </a:lnTo>
                  <a:lnTo>
                    <a:pt x="2864" y="1708"/>
                  </a:lnTo>
                  <a:lnTo>
                    <a:pt x="2869" y="1714"/>
                  </a:lnTo>
                  <a:lnTo>
                    <a:pt x="2872" y="1722"/>
                  </a:lnTo>
                  <a:lnTo>
                    <a:pt x="2874" y="1731"/>
                  </a:lnTo>
                  <a:lnTo>
                    <a:pt x="2875" y="1739"/>
                  </a:lnTo>
                  <a:lnTo>
                    <a:pt x="2791" y="1739"/>
                  </a:lnTo>
                  <a:close/>
                  <a:moveTo>
                    <a:pt x="2658" y="1797"/>
                  </a:moveTo>
                  <a:lnTo>
                    <a:pt x="2658" y="1797"/>
                  </a:lnTo>
                  <a:lnTo>
                    <a:pt x="2658" y="1804"/>
                  </a:lnTo>
                  <a:lnTo>
                    <a:pt x="2659" y="1810"/>
                  </a:lnTo>
                  <a:lnTo>
                    <a:pt x="2661" y="1815"/>
                  </a:lnTo>
                  <a:lnTo>
                    <a:pt x="2663" y="1820"/>
                  </a:lnTo>
                  <a:lnTo>
                    <a:pt x="2667" y="1823"/>
                  </a:lnTo>
                  <a:lnTo>
                    <a:pt x="2671" y="1825"/>
                  </a:lnTo>
                  <a:lnTo>
                    <a:pt x="2675" y="1827"/>
                  </a:lnTo>
                  <a:lnTo>
                    <a:pt x="2682" y="1827"/>
                  </a:lnTo>
                  <a:lnTo>
                    <a:pt x="2682" y="1827"/>
                  </a:lnTo>
                  <a:lnTo>
                    <a:pt x="2690" y="1827"/>
                  </a:lnTo>
                  <a:lnTo>
                    <a:pt x="2699" y="1824"/>
                  </a:lnTo>
                  <a:lnTo>
                    <a:pt x="2708" y="1821"/>
                  </a:lnTo>
                  <a:lnTo>
                    <a:pt x="2715" y="1817"/>
                  </a:lnTo>
                  <a:lnTo>
                    <a:pt x="2709" y="1869"/>
                  </a:lnTo>
                  <a:lnTo>
                    <a:pt x="2709" y="1869"/>
                  </a:lnTo>
                  <a:lnTo>
                    <a:pt x="2699" y="1873"/>
                  </a:lnTo>
                  <a:lnTo>
                    <a:pt x="2687" y="1877"/>
                  </a:lnTo>
                  <a:lnTo>
                    <a:pt x="2674" y="1879"/>
                  </a:lnTo>
                  <a:lnTo>
                    <a:pt x="2662" y="1880"/>
                  </a:lnTo>
                  <a:lnTo>
                    <a:pt x="2662" y="1880"/>
                  </a:lnTo>
                  <a:lnTo>
                    <a:pt x="2654" y="1879"/>
                  </a:lnTo>
                  <a:lnTo>
                    <a:pt x="2647" y="1878"/>
                  </a:lnTo>
                  <a:lnTo>
                    <a:pt x="2640" y="1876"/>
                  </a:lnTo>
                  <a:lnTo>
                    <a:pt x="2634" y="1873"/>
                  </a:lnTo>
                  <a:lnTo>
                    <a:pt x="2629" y="1870"/>
                  </a:lnTo>
                  <a:lnTo>
                    <a:pt x="2623" y="1867"/>
                  </a:lnTo>
                  <a:lnTo>
                    <a:pt x="2620" y="1862"/>
                  </a:lnTo>
                  <a:lnTo>
                    <a:pt x="2615" y="1857"/>
                  </a:lnTo>
                  <a:lnTo>
                    <a:pt x="2610" y="1847"/>
                  </a:lnTo>
                  <a:lnTo>
                    <a:pt x="2605" y="1834"/>
                  </a:lnTo>
                  <a:lnTo>
                    <a:pt x="2603" y="1823"/>
                  </a:lnTo>
                  <a:lnTo>
                    <a:pt x="2602" y="1811"/>
                  </a:lnTo>
                  <a:lnTo>
                    <a:pt x="2602" y="1702"/>
                  </a:lnTo>
                  <a:lnTo>
                    <a:pt x="2568" y="1702"/>
                  </a:lnTo>
                  <a:lnTo>
                    <a:pt x="2568" y="1651"/>
                  </a:lnTo>
                  <a:lnTo>
                    <a:pt x="2602" y="1651"/>
                  </a:lnTo>
                  <a:lnTo>
                    <a:pt x="2602" y="1593"/>
                  </a:lnTo>
                  <a:lnTo>
                    <a:pt x="2658" y="1565"/>
                  </a:lnTo>
                  <a:lnTo>
                    <a:pt x="2658" y="1651"/>
                  </a:lnTo>
                  <a:lnTo>
                    <a:pt x="2708" y="1651"/>
                  </a:lnTo>
                  <a:lnTo>
                    <a:pt x="2708" y="1702"/>
                  </a:lnTo>
                  <a:lnTo>
                    <a:pt x="2658" y="1702"/>
                  </a:lnTo>
                  <a:lnTo>
                    <a:pt x="2658" y="1797"/>
                  </a:lnTo>
                  <a:close/>
                  <a:moveTo>
                    <a:pt x="2550" y="1869"/>
                  </a:moveTo>
                  <a:lnTo>
                    <a:pt x="2550" y="1869"/>
                  </a:lnTo>
                  <a:lnTo>
                    <a:pt x="2540" y="1873"/>
                  </a:lnTo>
                  <a:lnTo>
                    <a:pt x="2529" y="1877"/>
                  </a:lnTo>
                  <a:lnTo>
                    <a:pt x="2516" y="1879"/>
                  </a:lnTo>
                  <a:lnTo>
                    <a:pt x="2504" y="1880"/>
                  </a:lnTo>
                  <a:lnTo>
                    <a:pt x="2504" y="1880"/>
                  </a:lnTo>
                  <a:lnTo>
                    <a:pt x="2495" y="1879"/>
                  </a:lnTo>
                  <a:lnTo>
                    <a:pt x="2489" y="1878"/>
                  </a:lnTo>
                  <a:lnTo>
                    <a:pt x="2482" y="1876"/>
                  </a:lnTo>
                  <a:lnTo>
                    <a:pt x="2475" y="1873"/>
                  </a:lnTo>
                  <a:lnTo>
                    <a:pt x="2471" y="1870"/>
                  </a:lnTo>
                  <a:lnTo>
                    <a:pt x="2465" y="1867"/>
                  </a:lnTo>
                  <a:lnTo>
                    <a:pt x="2461" y="1862"/>
                  </a:lnTo>
                  <a:lnTo>
                    <a:pt x="2458" y="1857"/>
                  </a:lnTo>
                  <a:lnTo>
                    <a:pt x="2451" y="1847"/>
                  </a:lnTo>
                  <a:lnTo>
                    <a:pt x="2448" y="1834"/>
                  </a:lnTo>
                  <a:lnTo>
                    <a:pt x="2444" y="1823"/>
                  </a:lnTo>
                  <a:lnTo>
                    <a:pt x="2444" y="1811"/>
                  </a:lnTo>
                  <a:lnTo>
                    <a:pt x="2444" y="1702"/>
                  </a:lnTo>
                  <a:lnTo>
                    <a:pt x="2410" y="1702"/>
                  </a:lnTo>
                  <a:lnTo>
                    <a:pt x="2410" y="1651"/>
                  </a:lnTo>
                  <a:lnTo>
                    <a:pt x="2444" y="1651"/>
                  </a:lnTo>
                  <a:lnTo>
                    <a:pt x="2444" y="1593"/>
                  </a:lnTo>
                  <a:lnTo>
                    <a:pt x="2500" y="1565"/>
                  </a:lnTo>
                  <a:lnTo>
                    <a:pt x="2500" y="1651"/>
                  </a:lnTo>
                  <a:lnTo>
                    <a:pt x="2546" y="1651"/>
                  </a:lnTo>
                  <a:lnTo>
                    <a:pt x="2546" y="1702"/>
                  </a:lnTo>
                  <a:lnTo>
                    <a:pt x="2500" y="1702"/>
                  </a:lnTo>
                  <a:lnTo>
                    <a:pt x="2500" y="1797"/>
                  </a:lnTo>
                  <a:lnTo>
                    <a:pt x="2500" y="1797"/>
                  </a:lnTo>
                  <a:lnTo>
                    <a:pt x="2500" y="1804"/>
                  </a:lnTo>
                  <a:lnTo>
                    <a:pt x="2501" y="1810"/>
                  </a:lnTo>
                  <a:lnTo>
                    <a:pt x="2503" y="1815"/>
                  </a:lnTo>
                  <a:lnTo>
                    <a:pt x="2505" y="1820"/>
                  </a:lnTo>
                  <a:lnTo>
                    <a:pt x="2509" y="1823"/>
                  </a:lnTo>
                  <a:lnTo>
                    <a:pt x="2513" y="1825"/>
                  </a:lnTo>
                  <a:lnTo>
                    <a:pt x="2518" y="1827"/>
                  </a:lnTo>
                  <a:lnTo>
                    <a:pt x="2523" y="1827"/>
                  </a:lnTo>
                  <a:lnTo>
                    <a:pt x="2523" y="1827"/>
                  </a:lnTo>
                  <a:lnTo>
                    <a:pt x="2532" y="1827"/>
                  </a:lnTo>
                  <a:lnTo>
                    <a:pt x="2541" y="1824"/>
                  </a:lnTo>
                  <a:lnTo>
                    <a:pt x="2549" y="1821"/>
                  </a:lnTo>
                  <a:lnTo>
                    <a:pt x="2556" y="1817"/>
                  </a:lnTo>
                  <a:lnTo>
                    <a:pt x="2550" y="1869"/>
                  </a:lnTo>
                  <a:close/>
                  <a:moveTo>
                    <a:pt x="3096" y="1713"/>
                  </a:moveTo>
                  <a:lnTo>
                    <a:pt x="3096" y="1713"/>
                  </a:lnTo>
                  <a:lnTo>
                    <a:pt x="3088" y="1708"/>
                  </a:lnTo>
                  <a:lnTo>
                    <a:pt x="3079" y="1704"/>
                  </a:lnTo>
                  <a:lnTo>
                    <a:pt x="3069" y="1702"/>
                  </a:lnTo>
                  <a:lnTo>
                    <a:pt x="3059" y="1701"/>
                  </a:lnTo>
                  <a:lnTo>
                    <a:pt x="3059" y="1701"/>
                  </a:lnTo>
                  <a:lnTo>
                    <a:pt x="3050" y="1702"/>
                  </a:lnTo>
                  <a:lnTo>
                    <a:pt x="3041" y="1704"/>
                  </a:lnTo>
                  <a:lnTo>
                    <a:pt x="3034" y="1709"/>
                  </a:lnTo>
                  <a:lnTo>
                    <a:pt x="3029" y="1714"/>
                  </a:lnTo>
                  <a:lnTo>
                    <a:pt x="3024" y="1721"/>
                  </a:lnTo>
                  <a:lnTo>
                    <a:pt x="3022" y="1730"/>
                  </a:lnTo>
                  <a:lnTo>
                    <a:pt x="3020" y="1741"/>
                  </a:lnTo>
                  <a:lnTo>
                    <a:pt x="3019" y="1753"/>
                  </a:lnTo>
                  <a:lnTo>
                    <a:pt x="3019" y="1874"/>
                  </a:lnTo>
                  <a:lnTo>
                    <a:pt x="2964" y="1874"/>
                  </a:lnTo>
                  <a:lnTo>
                    <a:pt x="2964" y="1651"/>
                  </a:lnTo>
                  <a:lnTo>
                    <a:pt x="3019" y="1651"/>
                  </a:lnTo>
                  <a:lnTo>
                    <a:pt x="3019" y="1670"/>
                  </a:lnTo>
                  <a:lnTo>
                    <a:pt x="3019" y="1670"/>
                  </a:lnTo>
                  <a:lnTo>
                    <a:pt x="3024" y="1664"/>
                  </a:lnTo>
                  <a:lnTo>
                    <a:pt x="3030" y="1659"/>
                  </a:lnTo>
                  <a:lnTo>
                    <a:pt x="3036" y="1655"/>
                  </a:lnTo>
                  <a:lnTo>
                    <a:pt x="3042" y="1652"/>
                  </a:lnTo>
                  <a:lnTo>
                    <a:pt x="3048" y="1649"/>
                  </a:lnTo>
                  <a:lnTo>
                    <a:pt x="3054" y="1648"/>
                  </a:lnTo>
                  <a:lnTo>
                    <a:pt x="3061" y="1646"/>
                  </a:lnTo>
                  <a:lnTo>
                    <a:pt x="3069" y="1645"/>
                  </a:lnTo>
                  <a:lnTo>
                    <a:pt x="3069" y="1645"/>
                  </a:lnTo>
                  <a:lnTo>
                    <a:pt x="3080" y="1646"/>
                  </a:lnTo>
                  <a:lnTo>
                    <a:pt x="3091" y="1650"/>
                  </a:lnTo>
                  <a:lnTo>
                    <a:pt x="3101" y="1653"/>
                  </a:lnTo>
                  <a:lnTo>
                    <a:pt x="3110" y="1659"/>
                  </a:lnTo>
                  <a:lnTo>
                    <a:pt x="3096" y="1713"/>
                  </a:lnTo>
                  <a:close/>
                  <a:moveTo>
                    <a:pt x="597" y="1591"/>
                  </a:moveTo>
                  <a:lnTo>
                    <a:pt x="597" y="1619"/>
                  </a:lnTo>
                  <a:lnTo>
                    <a:pt x="541" y="1619"/>
                  </a:lnTo>
                  <a:lnTo>
                    <a:pt x="541" y="1563"/>
                  </a:lnTo>
                  <a:lnTo>
                    <a:pt x="597" y="1563"/>
                  </a:lnTo>
                  <a:lnTo>
                    <a:pt x="597" y="1591"/>
                  </a:lnTo>
                  <a:close/>
                  <a:moveTo>
                    <a:pt x="981" y="1651"/>
                  </a:moveTo>
                  <a:lnTo>
                    <a:pt x="1037" y="1651"/>
                  </a:lnTo>
                  <a:lnTo>
                    <a:pt x="1037" y="1751"/>
                  </a:lnTo>
                  <a:lnTo>
                    <a:pt x="1037" y="1874"/>
                  </a:lnTo>
                  <a:lnTo>
                    <a:pt x="981" y="1874"/>
                  </a:lnTo>
                  <a:lnTo>
                    <a:pt x="981" y="1651"/>
                  </a:lnTo>
                  <a:close/>
                  <a:moveTo>
                    <a:pt x="1037" y="1591"/>
                  </a:moveTo>
                  <a:lnTo>
                    <a:pt x="1037" y="1619"/>
                  </a:lnTo>
                  <a:lnTo>
                    <a:pt x="981" y="1619"/>
                  </a:lnTo>
                  <a:lnTo>
                    <a:pt x="981" y="1563"/>
                  </a:lnTo>
                  <a:lnTo>
                    <a:pt x="1037" y="1563"/>
                  </a:lnTo>
                  <a:lnTo>
                    <a:pt x="1037" y="1591"/>
                  </a:lnTo>
                  <a:close/>
                  <a:moveTo>
                    <a:pt x="2558" y="2058"/>
                  </a:moveTo>
                  <a:lnTo>
                    <a:pt x="2558" y="2058"/>
                  </a:lnTo>
                  <a:lnTo>
                    <a:pt x="2552" y="2053"/>
                  </a:lnTo>
                  <a:lnTo>
                    <a:pt x="2546" y="2049"/>
                  </a:lnTo>
                  <a:lnTo>
                    <a:pt x="2541" y="2046"/>
                  </a:lnTo>
                  <a:lnTo>
                    <a:pt x="2534" y="2042"/>
                  </a:lnTo>
                  <a:lnTo>
                    <a:pt x="2529" y="2040"/>
                  </a:lnTo>
                  <a:lnTo>
                    <a:pt x="2522" y="2039"/>
                  </a:lnTo>
                  <a:lnTo>
                    <a:pt x="2508" y="2037"/>
                  </a:lnTo>
                  <a:lnTo>
                    <a:pt x="2508" y="2037"/>
                  </a:lnTo>
                  <a:lnTo>
                    <a:pt x="2498" y="2038"/>
                  </a:lnTo>
                  <a:lnTo>
                    <a:pt x="2489" y="2039"/>
                  </a:lnTo>
                  <a:lnTo>
                    <a:pt x="2480" y="2042"/>
                  </a:lnTo>
                  <a:lnTo>
                    <a:pt x="2471" y="2046"/>
                  </a:lnTo>
                  <a:lnTo>
                    <a:pt x="2463" y="2050"/>
                  </a:lnTo>
                  <a:lnTo>
                    <a:pt x="2456" y="2055"/>
                  </a:lnTo>
                  <a:lnTo>
                    <a:pt x="2450" y="2061"/>
                  </a:lnTo>
                  <a:lnTo>
                    <a:pt x="2443" y="2068"/>
                  </a:lnTo>
                  <a:lnTo>
                    <a:pt x="2439" y="2076"/>
                  </a:lnTo>
                  <a:lnTo>
                    <a:pt x="2433" y="2085"/>
                  </a:lnTo>
                  <a:lnTo>
                    <a:pt x="2430" y="2093"/>
                  </a:lnTo>
                  <a:lnTo>
                    <a:pt x="2426" y="2105"/>
                  </a:lnTo>
                  <a:lnTo>
                    <a:pt x="2423" y="2115"/>
                  </a:lnTo>
                  <a:lnTo>
                    <a:pt x="2422" y="2127"/>
                  </a:lnTo>
                  <a:lnTo>
                    <a:pt x="2421" y="2139"/>
                  </a:lnTo>
                  <a:lnTo>
                    <a:pt x="2420" y="2152"/>
                  </a:lnTo>
                  <a:lnTo>
                    <a:pt x="2420" y="2152"/>
                  </a:lnTo>
                  <a:lnTo>
                    <a:pt x="2421" y="2166"/>
                  </a:lnTo>
                  <a:lnTo>
                    <a:pt x="2422" y="2178"/>
                  </a:lnTo>
                  <a:lnTo>
                    <a:pt x="2423" y="2190"/>
                  </a:lnTo>
                  <a:lnTo>
                    <a:pt x="2426" y="2202"/>
                  </a:lnTo>
                  <a:lnTo>
                    <a:pt x="2429" y="2212"/>
                  </a:lnTo>
                  <a:lnTo>
                    <a:pt x="2433" y="2222"/>
                  </a:lnTo>
                  <a:lnTo>
                    <a:pt x="2438" y="2231"/>
                  </a:lnTo>
                  <a:lnTo>
                    <a:pt x="2443" y="2239"/>
                  </a:lnTo>
                  <a:lnTo>
                    <a:pt x="2449" y="2247"/>
                  </a:lnTo>
                  <a:lnTo>
                    <a:pt x="2455" y="2252"/>
                  </a:lnTo>
                  <a:lnTo>
                    <a:pt x="2462" y="2258"/>
                  </a:lnTo>
                  <a:lnTo>
                    <a:pt x="2470" y="2262"/>
                  </a:lnTo>
                  <a:lnTo>
                    <a:pt x="2479" y="2267"/>
                  </a:lnTo>
                  <a:lnTo>
                    <a:pt x="2488" y="2269"/>
                  </a:lnTo>
                  <a:lnTo>
                    <a:pt x="2496" y="2270"/>
                  </a:lnTo>
                  <a:lnTo>
                    <a:pt x="2506" y="2271"/>
                  </a:lnTo>
                  <a:lnTo>
                    <a:pt x="2506" y="2271"/>
                  </a:lnTo>
                  <a:lnTo>
                    <a:pt x="2513" y="2270"/>
                  </a:lnTo>
                  <a:lnTo>
                    <a:pt x="2521" y="2269"/>
                  </a:lnTo>
                  <a:lnTo>
                    <a:pt x="2528" y="2268"/>
                  </a:lnTo>
                  <a:lnTo>
                    <a:pt x="2533" y="2266"/>
                  </a:lnTo>
                  <a:lnTo>
                    <a:pt x="2540" y="2262"/>
                  </a:lnTo>
                  <a:lnTo>
                    <a:pt x="2546" y="2259"/>
                  </a:lnTo>
                  <a:lnTo>
                    <a:pt x="2552" y="2255"/>
                  </a:lnTo>
                  <a:lnTo>
                    <a:pt x="2558" y="2249"/>
                  </a:lnTo>
                  <a:lnTo>
                    <a:pt x="2558" y="2266"/>
                  </a:lnTo>
                  <a:lnTo>
                    <a:pt x="2613" y="2266"/>
                  </a:lnTo>
                  <a:lnTo>
                    <a:pt x="2613" y="1949"/>
                  </a:lnTo>
                  <a:lnTo>
                    <a:pt x="2558" y="1977"/>
                  </a:lnTo>
                  <a:lnTo>
                    <a:pt x="2558" y="2058"/>
                  </a:lnTo>
                  <a:close/>
                  <a:moveTo>
                    <a:pt x="2519" y="2220"/>
                  </a:moveTo>
                  <a:lnTo>
                    <a:pt x="2519" y="2220"/>
                  </a:lnTo>
                  <a:lnTo>
                    <a:pt x="2511" y="2219"/>
                  </a:lnTo>
                  <a:lnTo>
                    <a:pt x="2504" y="2217"/>
                  </a:lnTo>
                  <a:lnTo>
                    <a:pt x="2496" y="2214"/>
                  </a:lnTo>
                  <a:lnTo>
                    <a:pt x="2490" y="2207"/>
                  </a:lnTo>
                  <a:lnTo>
                    <a:pt x="2484" y="2198"/>
                  </a:lnTo>
                  <a:lnTo>
                    <a:pt x="2480" y="2186"/>
                  </a:lnTo>
                  <a:lnTo>
                    <a:pt x="2478" y="2170"/>
                  </a:lnTo>
                  <a:lnTo>
                    <a:pt x="2476" y="2150"/>
                  </a:lnTo>
                  <a:lnTo>
                    <a:pt x="2476" y="2150"/>
                  </a:lnTo>
                  <a:lnTo>
                    <a:pt x="2478" y="2133"/>
                  </a:lnTo>
                  <a:lnTo>
                    <a:pt x="2480" y="2119"/>
                  </a:lnTo>
                  <a:lnTo>
                    <a:pt x="2484" y="2108"/>
                  </a:lnTo>
                  <a:lnTo>
                    <a:pt x="2490" y="2100"/>
                  </a:lnTo>
                  <a:lnTo>
                    <a:pt x="2496" y="2095"/>
                  </a:lnTo>
                  <a:lnTo>
                    <a:pt x="2503" y="2090"/>
                  </a:lnTo>
                  <a:lnTo>
                    <a:pt x="2511" y="2089"/>
                  </a:lnTo>
                  <a:lnTo>
                    <a:pt x="2518" y="2088"/>
                  </a:lnTo>
                  <a:lnTo>
                    <a:pt x="2518" y="2088"/>
                  </a:lnTo>
                  <a:lnTo>
                    <a:pt x="2525" y="2089"/>
                  </a:lnTo>
                  <a:lnTo>
                    <a:pt x="2532" y="2090"/>
                  </a:lnTo>
                  <a:lnTo>
                    <a:pt x="2538" y="2092"/>
                  </a:lnTo>
                  <a:lnTo>
                    <a:pt x="2543" y="2096"/>
                  </a:lnTo>
                  <a:lnTo>
                    <a:pt x="2548" y="2099"/>
                  </a:lnTo>
                  <a:lnTo>
                    <a:pt x="2552" y="2102"/>
                  </a:lnTo>
                  <a:lnTo>
                    <a:pt x="2558" y="2110"/>
                  </a:lnTo>
                  <a:lnTo>
                    <a:pt x="2558" y="2198"/>
                  </a:lnTo>
                  <a:lnTo>
                    <a:pt x="2558" y="2198"/>
                  </a:lnTo>
                  <a:lnTo>
                    <a:pt x="2551" y="2206"/>
                  </a:lnTo>
                  <a:lnTo>
                    <a:pt x="2543" y="2212"/>
                  </a:lnTo>
                  <a:lnTo>
                    <a:pt x="2538" y="2216"/>
                  </a:lnTo>
                  <a:lnTo>
                    <a:pt x="2532" y="2218"/>
                  </a:lnTo>
                  <a:lnTo>
                    <a:pt x="2525" y="2219"/>
                  </a:lnTo>
                  <a:lnTo>
                    <a:pt x="2519" y="2220"/>
                  </a:lnTo>
                  <a:lnTo>
                    <a:pt x="2519" y="2220"/>
                  </a:lnTo>
                  <a:close/>
                  <a:moveTo>
                    <a:pt x="677" y="2105"/>
                  </a:moveTo>
                  <a:lnTo>
                    <a:pt x="677" y="2105"/>
                  </a:lnTo>
                  <a:lnTo>
                    <a:pt x="669" y="2100"/>
                  </a:lnTo>
                  <a:lnTo>
                    <a:pt x="660" y="2096"/>
                  </a:lnTo>
                  <a:lnTo>
                    <a:pt x="650" y="2093"/>
                  </a:lnTo>
                  <a:lnTo>
                    <a:pt x="640" y="2092"/>
                  </a:lnTo>
                  <a:lnTo>
                    <a:pt x="640" y="2092"/>
                  </a:lnTo>
                  <a:lnTo>
                    <a:pt x="631" y="2093"/>
                  </a:lnTo>
                  <a:lnTo>
                    <a:pt x="622" y="2096"/>
                  </a:lnTo>
                  <a:lnTo>
                    <a:pt x="616" y="2100"/>
                  </a:lnTo>
                  <a:lnTo>
                    <a:pt x="610" y="2106"/>
                  </a:lnTo>
                  <a:lnTo>
                    <a:pt x="606" y="2112"/>
                  </a:lnTo>
                  <a:lnTo>
                    <a:pt x="604" y="2121"/>
                  </a:lnTo>
                  <a:lnTo>
                    <a:pt x="601" y="2132"/>
                  </a:lnTo>
                  <a:lnTo>
                    <a:pt x="600" y="2145"/>
                  </a:lnTo>
                  <a:lnTo>
                    <a:pt x="600" y="2266"/>
                  </a:lnTo>
                  <a:lnTo>
                    <a:pt x="546" y="2266"/>
                  </a:lnTo>
                  <a:lnTo>
                    <a:pt x="546" y="2042"/>
                  </a:lnTo>
                  <a:lnTo>
                    <a:pt x="600" y="2042"/>
                  </a:lnTo>
                  <a:lnTo>
                    <a:pt x="600" y="2061"/>
                  </a:lnTo>
                  <a:lnTo>
                    <a:pt x="600" y="2061"/>
                  </a:lnTo>
                  <a:lnTo>
                    <a:pt x="606" y="2056"/>
                  </a:lnTo>
                  <a:lnTo>
                    <a:pt x="611" y="2050"/>
                  </a:lnTo>
                  <a:lnTo>
                    <a:pt x="617" y="2047"/>
                  </a:lnTo>
                  <a:lnTo>
                    <a:pt x="624" y="2043"/>
                  </a:lnTo>
                  <a:lnTo>
                    <a:pt x="629" y="2040"/>
                  </a:lnTo>
                  <a:lnTo>
                    <a:pt x="636" y="2039"/>
                  </a:lnTo>
                  <a:lnTo>
                    <a:pt x="644" y="2038"/>
                  </a:lnTo>
                  <a:lnTo>
                    <a:pt x="650" y="2037"/>
                  </a:lnTo>
                  <a:lnTo>
                    <a:pt x="650" y="2037"/>
                  </a:lnTo>
                  <a:lnTo>
                    <a:pt x="661" y="2038"/>
                  </a:lnTo>
                  <a:lnTo>
                    <a:pt x="672" y="2041"/>
                  </a:lnTo>
                  <a:lnTo>
                    <a:pt x="684" y="2046"/>
                  </a:lnTo>
                  <a:lnTo>
                    <a:pt x="692" y="2051"/>
                  </a:lnTo>
                  <a:lnTo>
                    <a:pt x="677" y="2105"/>
                  </a:lnTo>
                  <a:close/>
                  <a:moveTo>
                    <a:pt x="242" y="2042"/>
                  </a:moveTo>
                  <a:lnTo>
                    <a:pt x="297" y="2042"/>
                  </a:lnTo>
                  <a:lnTo>
                    <a:pt x="233" y="2266"/>
                  </a:lnTo>
                  <a:lnTo>
                    <a:pt x="186" y="2266"/>
                  </a:lnTo>
                  <a:lnTo>
                    <a:pt x="161" y="2174"/>
                  </a:lnTo>
                  <a:lnTo>
                    <a:pt x="161" y="2174"/>
                  </a:lnTo>
                  <a:lnTo>
                    <a:pt x="149" y="2125"/>
                  </a:lnTo>
                  <a:lnTo>
                    <a:pt x="149" y="2125"/>
                  </a:lnTo>
                  <a:lnTo>
                    <a:pt x="143" y="2148"/>
                  </a:lnTo>
                  <a:lnTo>
                    <a:pt x="137" y="2175"/>
                  </a:lnTo>
                  <a:lnTo>
                    <a:pt x="111" y="2266"/>
                  </a:lnTo>
                  <a:lnTo>
                    <a:pt x="63" y="2266"/>
                  </a:lnTo>
                  <a:lnTo>
                    <a:pt x="63" y="2265"/>
                  </a:lnTo>
                  <a:lnTo>
                    <a:pt x="0" y="2042"/>
                  </a:lnTo>
                  <a:lnTo>
                    <a:pt x="58" y="2042"/>
                  </a:lnTo>
                  <a:lnTo>
                    <a:pt x="78" y="2126"/>
                  </a:lnTo>
                  <a:lnTo>
                    <a:pt x="78" y="2126"/>
                  </a:lnTo>
                  <a:lnTo>
                    <a:pt x="83" y="2152"/>
                  </a:lnTo>
                  <a:lnTo>
                    <a:pt x="89" y="2180"/>
                  </a:lnTo>
                  <a:lnTo>
                    <a:pt x="89" y="2180"/>
                  </a:lnTo>
                  <a:lnTo>
                    <a:pt x="96" y="2152"/>
                  </a:lnTo>
                  <a:lnTo>
                    <a:pt x="102" y="2125"/>
                  </a:lnTo>
                  <a:lnTo>
                    <a:pt x="126" y="2042"/>
                  </a:lnTo>
                  <a:lnTo>
                    <a:pt x="173" y="2042"/>
                  </a:lnTo>
                  <a:lnTo>
                    <a:pt x="197" y="2125"/>
                  </a:lnTo>
                  <a:lnTo>
                    <a:pt x="197" y="2125"/>
                  </a:lnTo>
                  <a:lnTo>
                    <a:pt x="203" y="2151"/>
                  </a:lnTo>
                  <a:lnTo>
                    <a:pt x="210" y="2181"/>
                  </a:lnTo>
                  <a:lnTo>
                    <a:pt x="210" y="2181"/>
                  </a:lnTo>
                  <a:lnTo>
                    <a:pt x="215" y="2156"/>
                  </a:lnTo>
                  <a:lnTo>
                    <a:pt x="221" y="2125"/>
                  </a:lnTo>
                  <a:lnTo>
                    <a:pt x="242" y="2042"/>
                  </a:lnTo>
                  <a:close/>
                  <a:moveTo>
                    <a:pt x="409" y="2037"/>
                  </a:moveTo>
                  <a:lnTo>
                    <a:pt x="409" y="2037"/>
                  </a:lnTo>
                  <a:lnTo>
                    <a:pt x="399" y="2038"/>
                  </a:lnTo>
                  <a:lnTo>
                    <a:pt x="388" y="2039"/>
                  </a:lnTo>
                  <a:lnTo>
                    <a:pt x="378" y="2042"/>
                  </a:lnTo>
                  <a:lnTo>
                    <a:pt x="369" y="2046"/>
                  </a:lnTo>
                  <a:lnTo>
                    <a:pt x="360" y="2050"/>
                  </a:lnTo>
                  <a:lnTo>
                    <a:pt x="351" y="2056"/>
                  </a:lnTo>
                  <a:lnTo>
                    <a:pt x="343" y="2062"/>
                  </a:lnTo>
                  <a:lnTo>
                    <a:pt x="337" y="2070"/>
                  </a:lnTo>
                  <a:lnTo>
                    <a:pt x="330" y="2078"/>
                  </a:lnTo>
                  <a:lnTo>
                    <a:pt x="325" y="2087"/>
                  </a:lnTo>
                  <a:lnTo>
                    <a:pt x="319" y="2097"/>
                  </a:lnTo>
                  <a:lnTo>
                    <a:pt x="316" y="2107"/>
                  </a:lnTo>
                  <a:lnTo>
                    <a:pt x="312" y="2118"/>
                  </a:lnTo>
                  <a:lnTo>
                    <a:pt x="310" y="2129"/>
                  </a:lnTo>
                  <a:lnTo>
                    <a:pt x="308" y="2141"/>
                  </a:lnTo>
                  <a:lnTo>
                    <a:pt x="308" y="2155"/>
                  </a:lnTo>
                  <a:lnTo>
                    <a:pt x="308" y="2155"/>
                  </a:lnTo>
                  <a:lnTo>
                    <a:pt x="308" y="2167"/>
                  </a:lnTo>
                  <a:lnTo>
                    <a:pt x="310" y="2179"/>
                  </a:lnTo>
                  <a:lnTo>
                    <a:pt x="312" y="2190"/>
                  </a:lnTo>
                  <a:lnTo>
                    <a:pt x="316" y="2201"/>
                  </a:lnTo>
                  <a:lnTo>
                    <a:pt x="319" y="2211"/>
                  </a:lnTo>
                  <a:lnTo>
                    <a:pt x="325" y="2221"/>
                  </a:lnTo>
                  <a:lnTo>
                    <a:pt x="330" y="2230"/>
                  </a:lnTo>
                  <a:lnTo>
                    <a:pt x="337" y="2238"/>
                  </a:lnTo>
                  <a:lnTo>
                    <a:pt x="343" y="2246"/>
                  </a:lnTo>
                  <a:lnTo>
                    <a:pt x="351" y="2252"/>
                  </a:lnTo>
                  <a:lnTo>
                    <a:pt x="360" y="2258"/>
                  </a:lnTo>
                  <a:lnTo>
                    <a:pt x="369" y="2262"/>
                  </a:lnTo>
                  <a:lnTo>
                    <a:pt x="378" y="2266"/>
                  </a:lnTo>
                  <a:lnTo>
                    <a:pt x="388" y="2269"/>
                  </a:lnTo>
                  <a:lnTo>
                    <a:pt x="399" y="2270"/>
                  </a:lnTo>
                  <a:lnTo>
                    <a:pt x="409" y="2271"/>
                  </a:lnTo>
                  <a:lnTo>
                    <a:pt x="409" y="2271"/>
                  </a:lnTo>
                  <a:lnTo>
                    <a:pt x="420" y="2270"/>
                  </a:lnTo>
                  <a:lnTo>
                    <a:pt x="431" y="2269"/>
                  </a:lnTo>
                  <a:lnTo>
                    <a:pt x="441" y="2266"/>
                  </a:lnTo>
                  <a:lnTo>
                    <a:pt x="450" y="2262"/>
                  </a:lnTo>
                  <a:lnTo>
                    <a:pt x="459" y="2258"/>
                  </a:lnTo>
                  <a:lnTo>
                    <a:pt x="468" y="2252"/>
                  </a:lnTo>
                  <a:lnTo>
                    <a:pt x="476" y="2246"/>
                  </a:lnTo>
                  <a:lnTo>
                    <a:pt x="482" y="2238"/>
                  </a:lnTo>
                  <a:lnTo>
                    <a:pt x="489" y="2230"/>
                  </a:lnTo>
                  <a:lnTo>
                    <a:pt x="495" y="2221"/>
                  </a:lnTo>
                  <a:lnTo>
                    <a:pt x="499" y="2211"/>
                  </a:lnTo>
                  <a:lnTo>
                    <a:pt x="504" y="2201"/>
                  </a:lnTo>
                  <a:lnTo>
                    <a:pt x="507" y="2190"/>
                  </a:lnTo>
                  <a:lnTo>
                    <a:pt x="509" y="2179"/>
                  </a:lnTo>
                  <a:lnTo>
                    <a:pt x="511" y="2167"/>
                  </a:lnTo>
                  <a:lnTo>
                    <a:pt x="511" y="2155"/>
                  </a:lnTo>
                  <a:lnTo>
                    <a:pt x="511" y="2155"/>
                  </a:lnTo>
                  <a:lnTo>
                    <a:pt x="511" y="2141"/>
                  </a:lnTo>
                  <a:lnTo>
                    <a:pt x="509" y="2129"/>
                  </a:lnTo>
                  <a:lnTo>
                    <a:pt x="507" y="2118"/>
                  </a:lnTo>
                  <a:lnTo>
                    <a:pt x="504" y="2107"/>
                  </a:lnTo>
                  <a:lnTo>
                    <a:pt x="499" y="2097"/>
                  </a:lnTo>
                  <a:lnTo>
                    <a:pt x="495" y="2087"/>
                  </a:lnTo>
                  <a:lnTo>
                    <a:pt x="489" y="2078"/>
                  </a:lnTo>
                  <a:lnTo>
                    <a:pt x="482" y="2070"/>
                  </a:lnTo>
                  <a:lnTo>
                    <a:pt x="476" y="2062"/>
                  </a:lnTo>
                  <a:lnTo>
                    <a:pt x="468" y="2056"/>
                  </a:lnTo>
                  <a:lnTo>
                    <a:pt x="459" y="2050"/>
                  </a:lnTo>
                  <a:lnTo>
                    <a:pt x="450" y="2046"/>
                  </a:lnTo>
                  <a:lnTo>
                    <a:pt x="441" y="2042"/>
                  </a:lnTo>
                  <a:lnTo>
                    <a:pt x="431" y="2039"/>
                  </a:lnTo>
                  <a:lnTo>
                    <a:pt x="420" y="2038"/>
                  </a:lnTo>
                  <a:lnTo>
                    <a:pt x="409" y="2037"/>
                  </a:lnTo>
                  <a:lnTo>
                    <a:pt x="409" y="2037"/>
                  </a:lnTo>
                  <a:close/>
                  <a:moveTo>
                    <a:pt x="409" y="2219"/>
                  </a:moveTo>
                  <a:lnTo>
                    <a:pt x="409" y="2219"/>
                  </a:lnTo>
                  <a:lnTo>
                    <a:pt x="399" y="2218"/>
                  </a:lnTo>
                  <a:lnTo>
                    <a:pt x="390" y="2215"/>
                  </a:lnTo>
                  <a:lnTo>
                    <a:pt x="383" y="2209"/>
                  </a:lnTo>
                  <a:lnTo>
                    <a:pt x="377" y="2201"/>
                  </a:lnTo>
                  <a:lnTo>
                    <a:pt x="371" y="2192"/>
                  </a:lnTo>
                  <a:lnTo>
                    <a:pt x="367" y="2181"/>
                  </a:lnTo>
                  <a:lnTo>
                    <a:pt x="365" y="2168"/>
                  </a:lnTo>
                  <a:lnTo>
                    <a:pt x="365" y="2155"/>
                  </a:lnTo>
                  <a:lnTo>
                    <a:pt x="365" y="2155"/>
                  </a:lnTo>
                  <a:lnTo>
                    <a:pt x="365" y="2140"/>
                  </a:lnTo>
                  <a:lnTo>
                    <a:pt x="367" y="2127"/>
                  </a:lnTo>
                  <a:lnTo>
                    <a:pt x="371" y="2117"/>
                  </a:lnTo>
                  <a:lnTo>
                    <a:pt x="377" y="2107"/>
                  </a:lnTo>
                  <a:lnTo>
                    <a:pt x="383" y="2099"/>
                  </a:lnTo>
                  <a:lnTo>
                    <a:pt x="390" y="2093"/>
                  </a:lnTo>
                  <a:lnTo>
                    <a:pt x="399" y="2090"/>
                  </a:lnTo>
                  <a:lnTo>
                    <a:pt x="409" y="2089"/>
                  </a:lnTo>
                  <a:lnTo>
                    <a:pt x="409" y="2089"/>
                  </a:lnTo>
                  <a:lnTo>
                    <a:pt x="419" y="2090"/>
                  </a:lnTo>
                  <a:lnTo>
                    <a:pt x="428" y="2093"/>
                  </a:lnTo>
                  <a:lnTo>
                    <a:pt x="436" y="2099"/>
                  </a:lnTo>
                  <a:lnTo>
                    <a:pt x="442" y="2107"/>
                  </a:lnTo>
                  <a:lnTo>
                    <a:pt x="448" y="2117"/>
                  </a:lnTo>
                  <a:lnTo>
                    <a:pt x="451" y="2127"/>
                  </a:lnTo>
                  <a:lnTo>
                    <a:pt x="453" y="2140"/>
                  </a:lnTo>
                  <a:lnTo>
                    <a:pt x="455" y="2155"/>
                  </a:lnTo>
                  <a:lnTo>
                    <a:pt x="455" y="2155"/>
                  </a:lnTo>
                  <a:lnTo>
                    <a:pt x="453" y="2168"/>
                  </a:lnTo>
                  <a:lnTo>
                    <a:pt x="451" y="2181"/>
                  </a:lnTo>
                  <a:lnTo>
                    <a:pt x="448" y="2192"/>
                  </a:lnTo>
                  <a:lnTo>
                    <a:pt x="442" y="2201"/>
                  </a:lnTo>
                  <a:lnTo>
                    <a:pt x="436" y="2209"/>
                  </a:lnTo>
                  <a:lnTo>
                    <a:pt x="428" y="2215"/>
                  </a:lnTo>
                  <a:lnTo>
                    <a:pt x="419" y="2218"/>
                  </a:lnTo>
                  <a:lnTo>
                    <a:pt x="409" y="2219"/>
                  </a:lnTo>
                  <a:lnTo>
                    <a:pt x="409" y="2219"/>
                  </a:lnTo>
                  <a:close/>
                  <a:moveTo>
                    <a:pt x="2285" y="2105"/>
                  </a:moveTo>
                  <a:lnTo>
                    <a:pt x="2285" y="2105"/>
                  </a:lnTo>
                  <a:lnTo>
                    <a:pt x="2276" y="2100"/>
                  </a:lnTo>
                  <a:lnTo>
                    <a:pt x="2267" y="2096"/>
                  </a:lnTo>
                  <a:lnTo>
                    <a:pt x="2257" y="2093"/>
                  </a:lnTo>
                  <a:lnTo>
                    <a:pt x="2249" y="2092"/>
                  </a:lnTo>
                  <a:lnTo>
                    <a:pt x="2249" y="2092"/>
                  </a:lnTo>
                  <a:lnTo>
                    <a:pt x="2239" y="2093"/>
                  </a:lnTo>
                  <a:lnTo>
                    <a:pt x="2231" y="2096"/>
                  </a:lnTo>
                  <a:lnTo>
                    <a:pt x="2224" y="2100"/>
                  </a:lnTo>
                  <a:lnTo>
                    <a:pt x="2219" y="2106"/>
                  </a:lnTo>
                  <a:lnTo>
                    <a:pt x="2214" y="2112"/>
                  </a:lnTo>
                  <a:lnTo>
                    <a:pt x="2211" y="2121"/>
                  </a:lnTo>
                  <a:lnTo>
                    <a:pt x="2209" y="2132"/>
                  </a:lnTo>
                  <a:lnTo>
                    <a:pt x="2209" y="2145"/>
                  </a:lnTo>
                  <a:lnTo>
                    <a:pt x="2209" y="2266"/>
                  </a:lnTo>
                  <a:lnTo>
                    <a:pt x="2153" y="2266"/>
                  </a:lnTo>
                  <a:lnTo>
                    <a:pt x="2153" y="2042"/>
                  </a:lnTo>
                  <a:lnTo>
                    <a:pt x="2209" y="2042"/>
                  </a:lnTo>
                  <a:lnTo>
                    <a:pt x="2209" y="2061"/>
                  </a:lnTo>
                  <a:lnTo>
                    <a:pt x="2209" y="2061"/>
                  </a:lnTo>
                  <a:lnTo>
                    <a:pt x="2213" y="2056"/>
                  </a:lnTo>
                  <a:lnTo>
                    <a:pt x="2219" y="2050"/>
                  </a:lnTo>
                  <a:lnTo>
                    <a:pt x="2224" y="2047"/>
                  </a:lnTo>
                  <a:lnTo>
                    <a:pt x="2231" y="2043"/>
                  </a:lnTo>
                  <a:lnTo>
                    <a:pt x="2237" y="2040"/>
                  </a:lnTo>
                  <a:lnTo>
                    <a:pt x="2244" y="2039"/>
                  </a:lnTo>
                  <a:lnTo>
                    <a:pt x="2251" y="2038"/>
                  </a:lnTo>
                  <a:lnTo>
                    <a:pt x="2257" y="2037"/>
                  </a:lnTo>
                  <a:lnTo>
                    <a:pt x="2257" y="2037"/>
                  </a:lnTo>
                  <a:lnTo>
                    <a:pt x="2269" y="2038"/>
                  </a:lnTo>
                  <a:lnTo>
                    <a:pt x="2280" y="2041"/>
                  </a:lnTo>
                  <a:lnTo>
                    <a:pt x="2291" y="2046"/>
                  </a:lnTo>
                  <a:lnTo>
                    <a:pt x="2300" y="2051"/>
                  </a:lnTo>
                  <a:lnTo>
                    <a:pt x="2285" y="2105"/>
                  </a:lnTo>
                  <a:close/>
                  <a:moveTo>
                    <a:pt x="1850" y="2042"/>
                  </a:moveTo>
                  <a:lnTo>
                    <a:pt x="1904" y="2042"/>
                  </a:lnTo>
                  <a:lnTo>
                    <a:pt x="1841" y="2266"/>
                  </a:lnTo>
                  <a:lnTo>
                    <a:pt x="1793" y="2266"/>
                  </a:lnTo>
                  <a:lnTo>
                    <a:pt x="1768" y="2174"/>
                  </a:lnTo>
                  <a:lnTo>
                    <a:pt x="1768" y="2174"/>
                  </a:lnTo>
                  <a:lnTo>
                    <a:pt x="1756" y="2125"/>
                  </a:lnTo>
                  <a:lnTo>
                    <a:pt x="1756" y="2125"/>
                  </a:lnTo>
                  <a:lnTo>
                    <a:pt x="1751" y="2148"/>
                  </a:lnTo>
                  <a:lnTo>
                    <a:pt x="1744" y="2175"/>
                  </a:lnTo>
                  <a:lnTo>
                    <a:pt x="1720" y="2266"/>
                  </a:lnTo>
                  <a:lnTo>
                    <a:pt x="1672" y="2266"/>
                  </a:lnTo>
                  <a:lnTo>
                    <a:pt x="1671" y="2265"/>
                  </a:lnTo>
                  <a:lnTo>
                    <a:pt x="1608" y="2042"/>
                  </a:lnTo>
                  <a:lnTo>
                    <a:pt x="1665" y="2042"/>
                  </a:lnTo>
                  <a:lnTo>
                    <a:pt x="1686" y="2126"/>
                  </a:lnTo>
                  <a:lnTo>
                    <a:pt x="1686" y="2126"/>
                  </a:lnTo>
                  <a:lnTo>
                    <a:pt x="1692" y="2152"/>
                  </a:lnTo>
                  <a:lnTo>
                    <a:pt x="1697" y="2180"/>
                  </a:lnTo>
                  <a:lnTo>
                    <a:pt x="1697" y="2180"/>
                  </a:lnTo>
                  <a:lnTo>
                    <a:pt x="1703" y="2152"/>
                  </a:lnTo>
                  <a:lnTo>
                    <a:pt x="1711" y="2125"/>
                  </a:lnTo>
                  <a:lnTo>
                    <a:pt x="1734" y="2042"/>
                  </a:lnTo>
                  <a:lnTo>
                    <a:pt x="1781" y="2042"/>
                  </a:lnTo>
                  <a:lnTo>
                    <a:pt x="1804" y="2125"/>
                  </a:lnTo>
                  <a:lnTo>
                    <a:pt x="1804" y="2125"/>
                  </a:lnTo>
                  <a:lnTo>
                    <a:pt x="1811" y="2151"/>
                  </a:lnTo>
                  <a:lnTo>
                    <a:pt x="1817" y="2181"/>
                  </a:lnTo>
                  <a:lnTo>
                    <a:pt x="1817" y="2181"/>
                  </a:lnTo>
                  <a:lnTo>
                    <a:pt x="1823" y="2156"/>
                  </a:lnTo>
                  <a:lnTo>
                    <a:pt x="1830" y="2125"/>
                  </a:lnTo>
                  <a:lnTo>
                    <a:pt x="1850" y="2042"/>
                  </a:lnTo>
                  <a:close/>
                  <a:moveTo>
                    <a:pt x="2016" y="2037"/>
                  </a:moveTo>
                  <a:lnTo>
                    <a:pt x="2016" y="2037"/>
                  </a:lnTo>
                  <a:lnTo>
                    <a:pt x="2006" y="2038"/>
                  </a:lnTo>
                  <a:lnTo>
                    <a:pt x="1995" y="2039"/>
                  </a:lnTo>
                  <a:lnTo>
                    <a:pt x="1985" y="2042"/>
                  </a:lnTo>
                  <a:lnTo>
                    <a:pt x="1976" y="2046"/>
                  </a:lnTo>
                  <a:lnTo>
                    <a:pt x="1967" y="2050"/>
                  </a:lnTo>
                  <a:lnTo>
                    <a:pt x="1958" y="2057"/>
                  </a:lnTo>
                  <a:lnTo>
                    <a:pt x="1951" y="2062"/>
                  </a:lnTo>
                  <a:lnTo>
                    <a:pt x="1944" y="2070"/>
                  </a:lnTo>
                  <a:lnTo>
                    <a:pt x="1937" y="2078"/>
                  </a:lnTo>
                  <a:lnTo>
                    <a:pt x="1932" y="2087"/>
                  </a:lnTo>
                  <a:lnTo>
                    <a:pt x="1926" y="2097"/>
                  </a:lnTo>
                  <a:lnTo>
                    <a:pt x="1923" y="2107"/>
                  </a:lnTo>
                  <a:lnTo>
                    <a:pt x="1920" y="2118"/>
                  </a:lnTo>
                  <a:lnTo>
                    <a:pt x="1916" y="2130"/>
                  </a:lnTo>
                  <a:lnTo>
                    <a:pt x="1915" y="2141"/>
                  </a:lnTo>
                  <a:lnTo>
                    <a:pt x="1915" y="2155"/>
                  </a:lnTo>
                  <a:lnTo>
                    <a:pt x="1915" y="2155"/>
                  </a:lnTo>
                  <a:lnTo>
                    <a:pt x="1915" y="2167"/>
                  </a:lnTo>
                  <a:lnTo>
                    <a:pt x="1916" y="2179"/>
                  </a:lnTo>
                  <a:lnTo>
                    <a:pt x="1920" y="2190"/>
                  </a:lnTo>
                  <a:lnTo>
                    <a:pt x="1923" y="2201"/>
                  </a:lnTo>
                  <a:lnTo>
                    <a:pt x="1926" y="2211"/>
                  </a:lnTo>
                  <a:lnTo>
                    <a:pt x="1932" y="2221"/>
                  </a:lnTo>
                  <a:lnTo>
                    <a:pt x="1937" y="2230"/>
                  </a:lnTo>
                  <a:lnTo>
                    <a:pt x="1944" y="2238"/>
                  </a:lnTo>
                  <a:lnTo>
                    <a:pt x="1951" y="2246"/>
                  </a:lnTo>
                  <a:lnTo>
                    <a:pt x="1958" y="2252"/>
                  </a:lnTo>
                  <a:lnTo>
                    <a:pt x="1967" y="2258"/>
                  </a:lnTo>
                  <a:lnTo>
                    <a:pt x="1976" y="2262"/>
                  </a:lnTo>
                  <a:lnTo>
                    <a:pt x="1985" y="2266"/>
                  </a:lnTo>
                  <a:lnTo>
                    <a:pt x="1995" y="2269"/>
                  </a:lnTo>
                  <a:lnTo>
                    <a:pt x="2006" y="2270"/>
                  </a:lnTo>
                  <a:lnTo>
                    <a:pt x="2016" y="2271"/>
                  </a:lnTo>
                  <a:lnTo>
                    <a:pt x="2016" y="2271"/>
                  </a:lnTo>
                  <a:lnTo>
                    <a:pt x="2027" y="2270"/>
                  </a:lnTo>
                  <a:lnTo>
                    <a:pt x="2039" y="2269"/>
                  </a:lnTo>
                  <a:lnTo>
                    <a:pt x="2049" y="2266"/>
                  </a:lnTo>
                  <a:lnTo>
                    <a:pt x="2057" y="2262"/>
                  </a:lnTo>
                  <a:lnTo>
                    <a:pt x="2066" y="2258"/>
                  </a:lnTo>
                  <a:lnTo>
                    <a:pt x="2075" y="2252"/>
                  </a:lnTo>
                  <a:lnTo>
                    <a:pt x="2083" y="2246"/>
                  </a:lnTo>
                  <a:lnTo>
                    <a:pt x="2090" y="2238"/>
                  </a:lnTo>
                  <a:lnTo>
                    <a:pt x="2096" y="2230"/>
                  </a:lnTo>
                  <a:lnTo>
                    <a:pt x="2102" y="2221"/>
                  </a:lnTo>
                  <a:lnTo>
                    <a:pt x="2106" y="2211"/>
                  </a:lnTo>
                  <a:lnTo>
                    <a:pt x="2111" y="2201"/>
                  </a:lnTo>
                  <a:lnTo>
                    <a:pt x="2114" y="2190"/>
                  </a:lnTo>
                  <a:lnTo>
                    <a:pt x="2116" y="2179"/>
                  </a:lnTo>
                  <a:lnTo>
                    <a:pt x="2119" y="2167"/>
                  </a:lnTo>
                  <a:lnTo>
                    <a:pt x="2119" y="2155"/>
                  </a:lnTo>
                  <a:lnTo>
                    <a:pt x="2119" y="2155"/>
                  </a:lnTo>
                  <a:lnTo>
                    <a:pt x="2119" y="2141"/>
                  </a:lnTo>
                  <a:lnTo>
                    <a:pt x="2116" y="2130"/>
                  </a:lnTo>
                  <a:lnTo>
                    <a:pt x="2114" y="2118"/>
                  </a:lnTo>
                  <a:lnTo>
                    <a:pt x="2111" y="2107"/>
                  </a:lnTo>
                  <a:lnTo>
                    <a:pt x="2106" y="2097"/>
                  </a:lnTo>
                  <a:lnTo>
                    <a:pt x="2102" y="2087"/>
                  </a:lnTo>
                  <a:lnTo>
                    <a:pt x="2096" y="2078"/>
                  </a:lnTo>
                  <a:lnTo>
                    <a:pt x="2090" y="2070"/>
                  </a:lnTo>
                  <a:lnTo>
                    <a:pt x="2083" y="2062"/>
                  </a:lnTo>
                  <a:lnTo>
                    <a:pt x="2075" y="2057"/>
                  </a:lnTo>
                  <a:lnTo>
                    <a:pt x="2066" y="2050"/>
                  </a:lnTo>
                  <a:lnTo>
                    <a:pt x="2057" y="2046"/>
                  </a:lnTo>
                  <a:lnTo>
                    <a:pt x="2049" y="2042"/>
                  </a:lnTo>
                  <a:lnTo>
                    <a:pt x="2039" y="2039"/>
                  </a:lnTo>
                  <a:lnTo>
                    <a:pt x="2027" y="2038"/>
                  </a:lnTo>
                  <a:lnTo>
                    <a:pt x="2016" y="2037"/>
                  </a:lnTo>
                  <a:lnTo>
                    <a:pt x="2016" y="2037"/>
                  </a:lnTo>
                  <a:close/>
                  <a:moveTo>
                    <a:pt x="2016" y="2219"/>
                  </a:moveTo>
                  <a:lnTo>
                    <a:pt x="2016" y="2219"/>
                  </a:lnTo>
                  <a:lnTo>
                    <a:pt x="2006" y="2218"/>
                  </a:lnTo>
                  <a:lnTo>
                    <a:pt x="1998" y="2215"/>
                  </a:lnTo>
                  <a:lnTo>
                    <a:pt x="1991" y="2209"/>
                  </a:lnTo>
                  <a:lnTo>
                    <a:pt x="1984" y="2201"/>
                  </a:lnTo>
                  <a:lnTo>
                    <a:pt x="1978" y="2192"/>
                  </a:lnTo>
                  <a:lnTo>
                    <a:pt x="1974" y="2181"/>
                  </a:lnTo>
                  <a:lnTo>
                    <a:pt x="1972" y="2168"/>
                  </a:lnTo>
                  <a:lnTo>
                    <a:pt x="1972" y="2155"/>
                  </a:lnTo>
                  <a:lnTo>
                    <a:pt x="1972" y="2155"/>
                  </a:lnTo>
                  <a:lnTo>
                    <a:pt x="1972" y="2140"/>
                  </a:lnTo>
                  <a:lnTo>
                    <a:pt x="1974" y="2128"/>
                  </a:lnTo>
                  <a:lnTo>
                    <a:pt x="1978" y="2117"/>
                  </a:lnTo>
                  <a:lnTo>
                    <a:pt x="1984" y="2107"/>
                  </a:lnTo>
                  <a:lnTo>
                    <a:pt x="1991" y="2099"/>
                  </a:lnTo>
                  <a:lnTo>
                    <a:pt x="1998" y="2093"/>
                  </a:lnTo>
                  <a:lnTo>
                    <a:pt x="2006" y="2090"/>
                  </a:lnTo>
                  <a:lnTo>
                    <a:pt x="2016" y="2089"/>
                  </a:lnTo>
                  <a:lnTo>
                    <a:pt x="2016" y="2089"/>
                  </a:lnTo>
                  <a:lnTo>
                    <a:pt x="2026" y="2090"/>
                  </a:lnTo>
                  <a:lnTo>
                    <a:pt x="2035" y="2093"/>
                  </a:lnTo>
                  <a:lnTo>
                    <a:pt x="2043" y="2099"/>
                  </a:lnTo>
                  <a:lnTo>
                    <a:pt x="2050" y="2107"/>
                  </a:lnTo>
                  <a:lnTo>
                    <a:pt x="2055" y="2117"/>
                  </a:lnTo>
                  <a:lnTo>
                    <a:pt x="2059" y="2128"/>
                  </a:lnTo>
                  <a:lnTo>
                    <a:pt x="2061" y="2140"/>
                  </a:lnTo>
                  <a:lnTo>
                    <a:pt x="2062" y="2155"/>
                  </a:lnTo>
                  <a:lnTo>
                    <a:pt x="2062" y="2155"/>
                  </a:lnTo>
                  <a:lnTo>
                    <a:pt x="2061" y="2168"/>
                  </a:lnTo>
                  <a:lnTo>
                    <a:pt x="2059" y="2181"/>
                  </a:lnTo>
                  <a:lnTo>
                    <a:pt x="2055" y="2192"/>
                  </a:lnTo>
                  <a:lnTo>
                    <a:pt x="2050" y="2201"/>
                  </a:lnTo>
                  <a:lnTo>
                    <a:pt x="2043" y="2209"/>
                  </a:lnTo>
                  <a:lnTo>
                    <a:pt x="2035" y="2215"/>
                  </a:lnTo>
                  <a:lnTo>
                    <a:pt x="2026" y="2218"/>
                  </a:lnTo>
                  <a:lnTo>
                    <a:pt x="2016" y="2219"/>
                  </a:lnTo>
                  <a:lnTo>
                    <a:pt x="2016" y="2219"/>
                  </a:lnTo>
                  <a:close/>
                  <a:moveTo>
                    <a:pt x="843" y="2116"/>
                  </a:moveTo>
                  <a:lnTo>
                    <a:pt x="910" y="2266"/>
                  </a:lnTo>
                  <a:lnTo>
                    <a:pt x="849" y="2266"/>
                  </a:lnTo>
                  <a:lnTo>
                    <a:pt x="803" y="2162"/>
                  </a:lnTo>
                  <a:lnTo>
                    <a:pt x="772" y="2199"/>
                  </a:lnTo>
                  <a:lnTo>
                    <a:pt x="772" y="2266"/>
                  </a:lnTo>
                  <a:lnTo>
                    <a:pt x="718" y="2266"/>
                  </a:lnTo>
                  <a:lnTo>
                    <a:pt x="718" y="1977"/>
                  </a:lnTo>
                  <a:lnTo>
                    <a:pt x="772" y="1949"/>
                  </a:lnTo>
                  <a:lnTo>
                    <a:pt x="772" y="2128"/>
                  </a:lnTo>
                  <a:lnTo>
                    <a:pt x="772" y="2128"/>
                  </a:lnTo>
                  <a:lnTo>
                    <a:pt x="794" y="2099"/>
                  </a:lnTo>
                  <a:lnTo>
                    <a:pt x="838" y="2042"/>
                  </a:lnTo>
                  <a:lnTo>
                    <a:pt x="903" y="2042"/>
                  </a:lnTo>
                  <a:lnTo>
                    <a:pt x="843" y="2116"/>
                  </a:lnTo>
                  <a:close/>
                  <a:moveTo>
                    <a:pt x="1105" y="2266"/>
                  </a:moveTo>
                  <a:lnTo>
                    <a:pt x="1049" y="2266"/>
                  </a:lnTo>
                  <a:lnTo>
                    <a:pt x="1049" y="2042"/>
                  </a:lnTo>
                  <a:lnTo>
                    <a:pt x="1105" y="2042"/>
                  </a:lnTo>
                  <a:lnTo>
                    <a:pt x="1105" y="2061"/>
                  </a:lnTo>
                  <a:lnTo>
                    <a:pt x="1105" y="2061"/>
                  </a:lnTo>
                  <a:lnTo>
                    <a:pt x="1110" y="2056"/>
                  </a:lnTo>
                  <a:lnTo>
                    <a:pt x="1116" y="2051"/>
                  </a:lnTo>
                  <a:lnTo>
                    <a:pt x="1123" y="2047"/>
                  </a:lnTo>
                  <a:lnTo>
                    <a:pt x="1129" y="2043"/>
                  </a:lnTo>
                  <a:lnTo>
                    <a:pt x="1137" y="2041"/>
                  </a:lnTo>
                  <a:lnTo>
                    <a:pt x="1145" y="2039"/>
                  </a:lnTo>
                  <a:lnTo>
                    <a:pt x="1153" y="2038"/>
                  </a:lnTo>
                  <a:lnTo>
                    <a:pt x="1162" y="2037"/>
                  </a:lnTo>
                  <a:lnTo>
                    <a:pt x="1162" y="2037"/>
                  </a:lnTo>
                  <a:lnTo>
                    <a:pt x="1172" y="2038"/>
                  </a:lnTo>
                  <a:lnTo>
                    <a:pt x="1180" y="2039"/>
                  </a:lnTo>
                  <a:lnTo>
                    <a:pt x="1188" y="2041"/>
                  </a:lnTo>
                  <a:lnTo>
                    <a:pt x="1197" y="2043"/>
                  </a:lnTo>
                  <a:lnTo>
                    <a:pt x="1204" y="2048"/>
                  </a:lnTo>
                  <a:lnTo>
                    <a:pt x="1210" y="2052"/>
                  </a:lnTo>
                  <a:lnTo>
                    <a:pt x="1217" y="2057"/>
                  </a:lnTo>
                  <a:lnTo>
                    <a:pt x="1223" y="2063"/>
                  </a:lnTo>
                  <a:lnTo>
                    <a:pt x="1227" y="2070"/>
                  </a:lnTo>
                  <a:lnTo>
                    <a:pt x="1232" y="2078"/>
                  </a:lnTo>
                  <a:lnTo>
                    <a:pt x="1235" y="2086"/>
                  </a:lnTo>
                  <a:lnTo>
                    <a:pt x="1238" y="2096"/>
                  </a:lnTo>
                  <a:lnTo>
                    <a:pt x="1240" y="2106"/>
                  </a:lnTo>
                  <a:lnTo>
                    <a:pt x="1242" y="2116"/>
                  </a:lnTo>
                  <a:lnTo>
                    <a:pt x="1243" y="2127"/>
                  </a:lnTo>
                  <a:lnTo>
                    <a:pt x="1244" y="2139"/>
                  </a:lnTo>
                  <a:lnTo>
                    <a:pt x="1244" y="2266"/>
                  </a:lnTo>
                  <a:lnTo>
                    <a:pt x="1188" y="2266"/>
                  </a:lnTo>
                  <a:lnTo>
                    <a:pt x="1188" y="2142"/>
                  </a:lnTo>
                  <a:lnTo>
                    <a:pt x="1188" y="2142"/>
                  </a:lnTo>
                  <a:lnTo>
                    <a:pt x="1187" y="2130"/>
                  </a:lnTo>
                  <a:lnTo>
                    <a:pt x="1186" y="2118"/>
                  </a:lnTo>
                  <a:lnTo>
                    <a:pt x="1183" y="2109"/>
                  </a:lnTo>
                  <a:lnTo>
                    <a:pt x="1178" y="2101"/>
                  </a:lnTo>
                  <a:lnTo>
                    <a:pt x="1173" y="2096"/>
                  </a:lnTo>
                  <a:lnTo>
                    <a:pt x="1166" y="2091"/>
                  </a:lnTo>
                  <a:lnTo>
                    <a:pt x="1157" y="2089"/>
                  </a:lnTo>
                  <a:lnTo>
                    <a:pt x="1147" y="2088"/>
                  </a:lnTo>
                  <a:lnTo>
                    <a:pt x="1147" y="2088"/>
                  </a:lnTo>
                  <a:lnTo>
                    <a:pt x="1138" y="2089"/>
                  </a:lnTo>
                  <a:lnTo>
                    <a:pt x="1129" y="2091"/>
                  </a:lnTo>
                  <a:lnTo>
                    <a:pt x="1122" y="2096"/>
                  </a:lnTo>
                  <a:lnTo>
                    <a:pt x="1116" y="2102"/>
                  </a:lnTo>
                  <a:lnTo>
                    <a:pt x="1112" y="2109"/>
                  </a:lnTo>
                  <a:lnTo>
                    <a:pt x="1108" y="2119"/>
                  </a:lnTo>
                  <a:lnTo>
                    <a:pt x="1106" y="2130"/>
                  </a:lnTo>
                  <a:lnTo>
                    <a:pt x="1105" y="2142"/>
                  </a:lnTo>
                  <a:lnTo>
                    <a:pt x="1105" y="2266"/>
                  </a:lnTo>
                  <a:close/>
                  <a:moveTo>
                    <a:pt x="1418" y="2058"/>
                  </a:moveTo>
                  <a:lnTo>
                    <a:pt x="1418" y="2058"/>
                  </a:lnTo>
                  <a:lnTo>
                    <a:pt x="1413" y="2053"/>
                  </a:lnTo>
                  <a:lnTo>
                    <a:pt x="1407" y="2049"/>
                  </a:lnTo>
                  <a:lnTo>
                    <a:pt x="1402" y="2046"/>
                  </a:lnTo>
                  <a:lnTo>
                    <a:pt x="1395" y="2042"/>
                  </a:lnTo>
                  <a:lnTo>
                    <a:pt x="1388" y="2040"/>
                  </a:lnTo>
                  <a:lnTo>
                    <a:pt x="1382" y="2039"/>
                  </a:lnTo>
                  <a:lnTo>
                    <a:pt x="1375" y="2038"/>
                  </a:lnTo>
                  <a:lnTo>
                    <a:pt x="1368" y="2037"/>
                  </a:lnTo>
                  <a:lnTo>
                    <a:pt x="1368" y="2037"/>
                  </a:lnTo>
                  <a:lnTo>
                    <a:pt x="1358" y="2038"/>
                  </a:lnTo>
                  <a:lnTo>
                    <a:pt x="1349" y="2039"/>
                  </a:lnTo>
                  <a:lnTo>
                    <a:pt x="1340" y="2041"/>
                  </a:lnTo>
                  <a:lnTo>
                    <a:pt x="1332" y="2046"/>
                  </a:lnTo>
                  <a:lnTo>
                    <a:pt x="1324" y="2049"/>
                  </a:lnTo>
                  <a:lnTo>
                    <a:pt x="1317" y="2055"/>
                  </a:lnTo>
                  <a:lnTo>
                    <a:pt x="1310" y="2061"/>
                  </a:lnTo>
                  <a:lnTo>
                    <a:pt x="1304" y="2068"/>
                  </a:lnTo>
                  <a:lnTo>
                    <a:pt x="1298" y="2076"/>
                  </a:lnTo>
                  <a:lnTo>
                    <a:pt x="1294" y="2085"/>
                  </a:lnTo>
                  <a:lnTo>
                    <a:pt x="1289" y="2093"/>
                  </a:lnTo>
                  <a:lnTo>
                    <a:pt x="1286" y="2105"/>
                  </a:lnTo>
                  <a:lnTo>
                    <a:pt x="1284" y="2115"/>
                  </a:lnTo>
                  <a:lnTo>
                    <a:pt x="1282" y="2127"/>
                  </a:lnTo>
                  <a:lnTo>
                    <a:pt x="1280" y="2139"/>
                  </a:lnTo>
                  <a:lnTo>
                    <a:pt x="1280" y="2151"/>
                  </a:lnTo>
                  <a:lnTo>
                    <a:pt x="1280" y="2151"/>
                  </a:lnTo>
                  <a:lnTo>
                    <a:pt x="1280" y="2166"/>
                  </a:lnTo>
                  <a:lnTo>
                    <a:pt x="1282" y="2178"/>
                  </a:lnTo>
                  <a:lnTo>
                    <a:pt x="1284" y="2190"/>
                  </a:lnTo>
                  <a:lnTo>
                    <a:pt x="1286" y="2202"/>
                  </a:lnTo>
                  <a:lnTo>
                    <a:pt x="1289" y="2212"/>
                  </a:lnTo>
                  <a:lnTo>
                    <a:pt x="1294" y="2222"/>
                  </a:lnTo>
                  <a:lnTo>
                    <a:pt x="1298" y="2231"/>
                  </a:lnTo>
                  <a:lnTo>
                    <a:pt x="1304" y="2239"/>
                  </a:lnTo>
                  <a:lnTo>
                    <a:pt x="1309" y="2247"/>
                  </a:lnTo>
                  <a:lnTo>
                    <a:pt x="1316" y="2252"/>
                  </a:lnTo>
                  <a:lnTo>
                    <a:pt x="1323" y="2258"/>
                  </a:lnTo>
                  <a:lnTo>
                    <a:pt x="1330" y="2262"/>
                  </a:lnTo>
                  <a:lnTo>
                    <a:pt x="1339" y="2266"/>
                  </a:lnTo>
                  <a:lnTo>
                    <a:pt x="1348" y="2269"/>
                  </a:lnTo>
                  <a:lnTo>
                    <a:pt x="1357" y="2270"/>
                  </a:lnTo>
                  <a:lnTo>
                    <a:pt x="1367" y="2271"/>
                  </a:lnTo>
                  <a:lnTo>
                    <a:pt x="1367" y="2271"/>
                  </a:lnTo>
                  <a:lnTo>
                    <a:pt x="1374" y="2270"/>
                  </a:lnTo>
                  <a:lnTo>
                    <a:pt x="1382" y="2269"/>
                  </a:lnTo>
                  <a:lnTo>
                    <a:pt x="1388" y="2268"/>
                  </a:lnTo>
                  <a:lnTo>
                    <a:pt x="1395" y="2266"/>
                  </a:lnTo>
                  <a:lnTo>
                    <a:pt x="1401" y="2262"/>
                  </a:lnTo>
                  <a:lnTo>
                    <a:pt x="1407" y="2259"/>
                  </a:lnTo>
                  <a:lnTo>
                    <a:pt x="1413" y="2255"/>
                  </a:lnTo>
                  <a:lnTo>
                    <a:pt x="1418" y="2249"/>
                  </a:lnTo>
                  <a:lnTo>
                    <a:pt x="1418" y="2255"/>
                  </a:lnTo>
                  <a:lnTo>
                    <a:pt x="1418" y="2255"/>
                  </a:lnTo>
                  <a:lnTo>
                    <a:pt x="1418" y="2264"/>
                  </a:lnTo>
                  <a:lnTo>
                    <a:pt x="1417" y="2274"/>
                  </a:lnTo>
                  <a:lnTo>
                    <a:pt x="1414" y="2284"/>
                  </a:lnTo>
                  <a:lnTo>
                    <a:pt x="1412" y="2288"/>
                  </a:lnTo>
                  <a:lnTo>
                    <a:pt x="1409" y="2293"/>
                  </a:lnTo>
                  <a:lnTo>
                    <a:pt x="1405" y="2297"/>
                  </a:lnTo>
                  <a:lnTo>
                    <a:pt x="1401" y="2301"/>
                  </a:lnTo>
                  <a:lnTo>
                    <a:pt x="1395" y="2305"/>
                  </a:lnTo>
                  <a:lnTo>
                    <a:pt x="1388" y="2308"/>
                  </a:lnTo>
                  <a:lnTo>
                    <a:pt x="1379" y="2310"/>
                  </a:lnTo>
                  <a:lnTo>
                    <a:pt x="1370" y="2313"/>
                  </a:lnTo>
                  <a:lnTo>
                    <a:pt x="1359" y="2314"/>
                  </a:lnTo>
                  <a:lnTo>
                    <a:pt x="1346" y="2314"/>
                  </a:lnTo>
                  <a:lnTo>
                    <a:pt x="1344" y="2314"/>
                  </a:lnTo>
                  <a:lnTo>
                    <a:pt x="1364" y="2357"/>
                  </a:lnTo>
                  <a:lnTo>
                    <a:pt x="1365" y="2357"/>
                  </a:lnTo>
                  <a:lnTo>
                    <a:pt x="1365" y="2357"/>
                  </a:lnTo>
                  <a:lnTo>
                    <a:pt x="1378" y="2357"/>
                  </a:lnTo>
                  <a:lnTo>
                    <a:pt x="1390" y="2356"/>
                  </a:lnTo>
                  <a:lnTo>
                    <a:pt x="1402" y="2353"/>
                  </a:lnTo>
                  <a:lnTo>
                    <a:pt x="1413" y="2350"/>
                  </a:lnTo>
                  <a:lnTo>
                    <a:pt x="1423" y="2346"/>
                  </a:lnTo>
                  <a:lnTo>
                    <a:pt x="1432" y="2341"/>
                  </a:lnTo>
                  <a:lnTo>
                    <a:pt x="1439" y="2336"/>
                  </a:lnTo>
                  <a:lnTo>
                    <a:pt x="1446" y="2329"/>
                  </a:lnTo>
                  <a:lnTo>
                    <a:pt x="1453" y="2321"/>
                  </a:lnTo>
                  <a:lnTo>
                    <a:pt x="1458" y="2314"/>
                  </a:lnTo>
                  <a:lnTo>
                    <a:pt x="1463" y="2304"/>
                  </a:lnTo>
                  <a:lnTo>
                    <a:pt x="1466" y="2294"/>
                  </a:lnTo>
                  <a:lnTo>
                    <a:pt x="1469" y="2284"/>
                  </a:lnTo>
                  <a:lnTo>
                    <a:pt x="1472" y="2271"/>
                  </a:lnTo>
                  <a:lnTo>
                    <a:pt x="1473" y="2259"/>
                  </a:lnTo>
                  <a:lnTo>
                    <a:pt x="1473" y="2246"/>
                  </a:lnTo>
                  <a:lnTo>
                    <a:pt x="1473" y="2042"/>
                  </a:lnTo>
                  <a:lnTo>
                    <a:pt x="1418" y="2042"/>
                  </a:lnTo>
                  <a:lnTo>
                    <a:pt x="1418" y="2058"/>
                  </a:lnTo>
                  <a:close/>
                  <a:moveTo>
                    <a:pt x="1418" y="2110"/>
                  </a:moveTo>
                  <a:lnTo>
                    <a:pt x="1418" y="2198"/>
                  </a:lnTo>
                  <a:lnTo>
                    <a:pt x="1418" y="2198"/>
                  </a:lnTo>
                  <a:lnTo>
                    <a:pt x="1411" y="2206"/>
                  </a:lnTo>
                  <a:lnTo>
                    <a:pt x="1403" y="2214"/>
                  </a:lnTo>
                  <a:lnTo>
                    <a:pt x="1397" y="2216"/>
                  </a:lnTo>
                  <a:lnTo>
                    <a:pt x="1392" y="2218"/>
                  </a:lnTo>
                  <a:lnTo>
                    <a:pt x="1386" y="2219"/>
                  </a:lnTo>
                  <a:lnTo>
                    <a:pt x="1378" y="2220"/>
                  </a:lnTo>
                  <a:lnTo>
                    <a:pt x="1378" y="2220"/>
                  </a:lnTo>
                  <a:lnTo>
                    <a:pt x="1372" y="2219"/>
                  </a:lnTo>
                  <a:lnTo>
                    <a:pt x="1364" y="2217"/>
                  </a:lnTo>
                  <a:lnTo>
                    <a:pt x="1357" y="2214"/>
                  </a:lnTo>
                  <a:lnTo>
                    <a:pt x="1350" y="2207"/>
                  </a:lnTo>
                  <a:lnTo>
                    <a:pt x="1345" y="2198"/>
                  </a:lnTo>
                  <a:lnTo>
                    <a:pt x="1340" y="2186"/>
                  </a:lnTo>
                  <a:lnTo>
                    <a:pt x="1338" y="2170"/>
                  </a:lnTo>
                  <a:lnTo>
                    <a:pt x="1337" y="2150"/>
                  </a:lnTo>
                  <a:lnTo>
                    <a:pt x="1337" y="2150"/>
                  </a:lnTo>
                  <a:lnTo>
                    <a:pt x="1338" y="2133"/>
                  </a:lnTo>
                  <a:lnTo>
                    <a:pt x="1340" y="2119"/>
                  </a:lnTo>
                  <a:lnTo>
                    <a:pt x="1345" y="2108"/>
                  </a:lnTo>
                  <a:lnTo>
                    <a:pt x="1350" y="2100"/>
                  </a:lnTo>
                  <a:lnTo>
                    <a:pt x="1357" y="2095"/>
                  </a:lnTo>
                  <a:lnTo>
                    <a:pt x="1364" y="2090"/>
                  </a:lnTo>
                  <a:lnTo>
                    <a:pt x="1372" y="2089"/>
                  </a:lnTo>
                  <a:lnTo>
                    <a:pt x="1378" y="2088"/>
                  </a:lnTo>
                  <a:lnTo>
                    <a:pt x="1378" y="2088"/>
                  </a:lnTo>
                  <a:lnTo>
                    <a:pt x="1386" y="2089"/>
                  </a:lnTo>
                  <a:lnTo>
                    <a:pt x="1393" y="2090"/>
                  </a:lnTo>
                  <a:lnTo>
                    <a:pt x="1398" y="2092"/>
                  </a:lnTo>
                  <a:lnTo>
                    <a:pt x="1404" y="2096"/>
                  </a:lnTo>
                  <a:lnTo>
                    <a:pt x="1408" y="2099"/>
                  </a:lnTo>
                  <a:lnTo>
                    <a:pt x="1412" y="2102"/>
                  </a:lnTo>
                  <a:lnTo>
                    <a:pt x="1418" y="2110"/>
                  </a:lnTo>
                  <a:lnTo>
                    <a:pt x="1418" y="2110"/>
                  </a:lnTo>
                  <a:close/>
                  <a:moveTo>
                    <a:pt x="945" y="2042"/>
                  </a:moveTo>
                  <a:lnTo>
                    <a:pt x="1000" y="2042"/>
                  </a:lnTo>
                  <a:lnTo>
                    <a:pt x="1000" y="2139"/>
                  </a:lnTo>
                  <a:lnTo>
                    <a:pt x="1000" y="2266"/>
                  </a:lnTo>
                  <a:lnTo>
                    <a:pt x="945" y="2266"/>
                  </a:lnTo>
                  <a:lnTo>
                    <a:pt x="945" y="2042"/>
                  </a:lnTo>
                  <a:close/>
                  <a:moveTo>
                    <a:pt x="1000" y="1982"/>
                  </a:moveTo>
                  <a:lnTo>
                    <a:pt x="1000" y="2010"/>
                  </a:lnTo>
                  <a:lnTo>
                    <a:pt x="945" y="2010"/>
                  </a:lnTo>
                  <a:lnTo>
                    <a:pt x="945" y="1954"/>
                  </a:lnTo>
                  <a:lnTo>
                    <a:pt x="1000" y="1954"/>
                  </a:lnTo>
                  <a:lnTo>
                    <a:pt x="1000" y="1982"/>
                  </a:lnTo>
                  <a:close/>
                  <a:moveTo>
                    <a:pt x="2325" y="1977"/>
                  </a:moveTo>
                  <a:lnTo>
                    <a:pt x="2381" y="1949"/>
                  </a:lnTo>
                  <a:lnTo>
                    <a:pt x="2381" y="2144"/>
                  </a:lnTo>
                  <a:lnTo>
                    <a:pt x="2381" y="2266"/>
                  </a:lnTo>
                  <a:lnTo>
                    <a:pt x="2325" y="2266"/>
                  </a:lnTo>
                  <a:lnTo>
                    <a:pt x="2325" y="1977"/>
                  </a:lnTo>
                  <a:close/>
                  <a:moveTo>
                    <a:pt x="400" y="762"/>
                  </a:moveTo>
                  <a:lnTo>
                    <a:pt x="856" y="762"/>
                  </a:lnTo>
                  <a:lnTo>
                    <a:pt x="856" y="498"/>
                  </a:lnTo>
                  <a:lnTo>
                    <a:pt x="400" y="498"/>
                  </a:lnTo>
                  <a:lnTo>
                    <a:pt x="400" y="290"/>
                  </a:lnTo>
                  <a:lnTo>
                    <a:pt x="905" y="290"/>
                  </a:lnTo>
                  <a:lnTo>
                    <a:pt x="737" y="0"/>
                  </a:lnTo>
                  <a:lnTo>
                    <a:pt x="22" y="0"/>
                  </a:lnTo>
                  <a:lnTo>
                    <a:pt x="22" y="1261"/>
                  </a:lnTo>
                  <a:lnTo>
                    <a:pt x="1030" y="1261"/>
                  </a:lnTo>
                  <a:lnTo>
                    <a:pt x="1030" y="970"/>
                  </a:lnTo>
                  <a:lnTo>
                    <a:pt x="400" y="970"/>
                  </a:lnTo>
                  <a:lnTo>
                    <a:pt x="400" y="762"/>
                  </a:lnTo>
                  <a:close/>
                  <a:moveTo>
                    <a:pt x="1702" y="0"/>
                  </a:moveTo>
                  <a:lnTo>
                    <a:pt x="1487" y="411"/>
                  </a:lnTo>
                  <a:lnTo>
                    <a:pt x="1274" y="0"/>
                  </a:lnTo>
                  <a:lnTo>
                    <a:pt x="856" y="0"/>
                  </a:lnTo>
                  <a:lnTo>
                    <a:pt x="1296" y="762"/>
                  </a:lnTo>
                  <a:lnTo>
                    <a:pt x="1296" y="1261"/>
                  </a:lnTo>
                  <a:lnTo>
                    <a:pt x="1673" y="1261"/>
                  </a:lnTo>
                  <a:lnTo>
                    <a:pt x="1673" y="762"/>
                  </a:lnTo>
                  <a:lnTo>
                    <a:pt x="2114" y="0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2E2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BEA87971-BB0B-4ED2-8AC3-71D5B1159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777241"/>
            <a:ext cx="9004300" cy="3400425"/>
          </a:xfrm>
          <a:prstGeom prst="rect">
            <a:avLst/>
          </a:prstGeom>
        </p:spPr>
      </p:pic>
      <p:sp>
        <p:nvSpPr>
          <p:cNvPr id="90" name="Subtitle 2">
            <a:extLst>
              <a:ext uri="{FF2B5EF4-FFF2-40B4-BE49-F238E27FC236}">
                <a16:creationId xmlns:a16="http://schemas.microsoft.com/office/drawing/2014/main" id="{D57E11BD-E2D9-41B1-9EF5-FF1EA0B8E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4255" y="3258529"/>
            <a:ext cx="7924576" cy="64574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FFFFFF"/>
                </a:solidFill>
              </a:defRPr>
            </a:lvl2pPr>
            <a:lvl3pPr marL="0" indent="0" algn="l">
              <a:buNone/>
              <a:defRPr sz="1600">
                <a:solidFill>
                  <a:srgbClr val="FFFFFF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1" name="Title 1">
            <a:extLst>
              <a:ext uri="{FF2B5EF4-FFF2-40B4-BE49-F238E27FC236}">
                <a16:creationId xmlns:a16="http://schemas.microsoft.com/office/drawing/2014/main" id="{9E850DE9-7D5E-499B-8FA1-4143F639E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4255" y="2288083"/>
            <a:ext cx="7924576" cy="860400"/>
          </a:xfrm>
          <a:prstGeom prst="rect">
            <a:avLst/>
          </a:prstGeom>
        </p:spPr>
        <p:txBody>
          <a:bodyPr/>
          <a:lstStyle>
            <a:lvl1pPr>
              <a:defRPr sz="3000" b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620AFF6A-D70F-482C-ACA4-D71330481F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14517"/>
            <a:ext cx="5040000" cy="618750"/>
          </a:xfrm>
          <a:prstGeom prst="rect">
            <a:avLst/>
          </a:prstGeom>
        </p:spPr>
      </p:pic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2" name="Line 10">
            <a:extLst>
              <a:ext uri="{FF2B5EF4-FFF2-40B4-BE49-F238E27FC236}">
                <a16:creationId xmlns:a16="http://schemas.microsoft.com/office/drawing/2014/main" id="{DA9741B6-D337-4A18-8ECB-FB21A6953E4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srgbClr val="2E2E38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356C28-34FC-48BD-943E-82B485EB0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137920"/>
            <a:ext cx="109728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7319" indent="-267319">
              <a:buSzPct val="110000"/>
              <a:buFont typeface="EYInterstate Light" panose="02000506000000020004" pitchFamily="2" charset="0"/>
              <a:buChar char="•"/>
              <a:defRPr lang="en-US" sz="20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34639" indent="-267319">
              <a:buSzPct val="110000"/>
              <a:buFont typeface="EYInterstate Light" panose="02000506000000020004" pitchFamily="2" charset="0"/>
              <a:buChar char="•"/>
              <a:defRPr lang="en-US" sz="18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01958" indent="-267319">
              <a:buSzPct val="110000"/>
              <a:buFont typeface="EYInterstate Light" panose="02000506000000020004" pitchFamily="2" charset="0"/>
              <a:buChar char="•"/>
              <a:defRPr lang="en-US" sz="16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069277" indent="-267319">
              <a:buSzPct val="110000"/>
              <a:buFont typeface="EYInterstate Light" panose="02000506000000020004" pitchFamily="2" charset="0"/>
              <a:buChar char="•"/>
              <a:defRPr lang="en-US" sz="1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336597" indent="-267319">
              <a:buSzPct val="110000"/>
              <a:buFont typeface="EYInterstate Light" panose="02000506000000020004" pitchFamily="2" charset="0"/>
              <a:buChar char="•"/>
              <a:defRPr lang="en-GB" sz="12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267319" lvl="0" indent="-267319" algn="l" defTabSz="68543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dirty="0"/>
              <a:t>Edit Master text styles</a:t>
            </a:r>
          </a:p>
          <a:p>
            <a:pPr marL="534639" lvl="1" indent="-267319" algn="l" defTabSz="68543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dirty="0"/>
              <a:t>Second level</a:t>
            </a:r>
          </a:p>
          <a:p>
            <a:pPr marL="801958" lvl="2" indent="-267319" algn="l" defTabSz="68543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dirty="0"/>
              <a:t>Third level</a:t>
            </a:r>
          </a:p>
          <a:p>
            <a:pPr marL="1069277" lvl="3" indent="-267319" algn="l" defTabSz="68543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dirty="0"/>
              <a:t>Fourth level</a:t>
            </a:r>
          </a:p>
          <a:p>
            <a:pPr marL="1336597" lvl="4" indent="-267319" algn="l" defTabSz="685434" rtl="0" eaLnBrk="1" latinLnBrk="0" hangingPunct="1">
              <a:spcBef>
                <a:spcPct val="20000"/>
              </a:spcBef>
              <a:buClr>
                <a:schemeClr val="tx2"/>
              </a:buClr>
              <a:buSzPct val="110000"/>
              <a:buFont typeface="EYInterstate Light" panose="02000506000000020004" pitchFamily="2" charset="0"/>
              <a:buChar char="•"/>
            </a:pPr>
            <a:r>
              <a:rPr lang="en-US" dirty="0"/>
              <a:t>Fifth level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0C2-02F6-4D8B-980B-9AD4917A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96776-BDFC-42C0-8980-22EB5C25F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348A0-6797-44D2-A440-36086E340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9A3-4AB9-4A1C-ADAF-6F8D05A8A7B1}" type="datetimeFigureOut">
              <a:rPr lang="en-IN" smtClean="0"/>
              <a:t>29-03-2023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4A583-1680-4155-9931-50E0D4230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2EEBE-021D-42CF-942A-29D5251D7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340-5AA4-42B6-9F11-2310EB9218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709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Standard slide</a:t>
            </a:r>
            <a:endParaRPr lang="en-GB" dirty="0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srgbClr val="2E2E38"/>
              </a:solidFill>
              <a:latin typeface="Arial" panose="020B0604020202020204" pitchFamily="34" charset="0"/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4852" y="1"/>
            <a:ext cx="3997149" cy="6156104"/>
          </a:xfrm>
        </p:spPr>
        <p:txBody>
          <a:bodyPr/>
          <a:lstStyle>
            <a:lvl1pPr marL="267319" indent="-267319">
              <a:buSzPct val="110000"/>
              <a:buFont typeface="EYInterstate Light" panose="02000506000000020004" pitchFamily="2" charset="0"/>
              <a:buChar char="•"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7440547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137921"/>
            <a:ext cx="7295843" cy="873760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09602" y="2311401"/>
            <a:ext cx="3578253" cy="384470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C7BD71A-882B-40FB-A05F-48ECC69FF73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327190" y="2311403"/>
            <a:ext cx="3578253" cy="1254759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7D58C8-1517-42AA-8B2A-E449A3F6F02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7190" y="4236721"/>
            <a:ext cx="3578253" cy="1944160"/>
          </a:xfrm>
        </p:spPr>
        <p:txBody>
          <a:bodyPr numCol="1"/>
          <a:lstStyle>
            <a:lvl1pPr marL="0" indent="0">
              <a:buNone/>
              <a:defRPr sz="1349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3" name="Line 10">
            <a:extLst>
              <a:ext uri="{FF2B5EF4-FFF2-40B4-BE49-F238E27FC236}">
                <a16:creationId xmlns:a16="http://schemas.microsoft.com/office/drawing/2014/main" id="{E820DC59-E206-4DC0-9012-584F8EBAF7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1" y="907750"/>
            <a:ext cx="7719833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srgbClr val="2E2E38"/>
              </a:solidFill>
              <a:latin typeface="Arial" panose="020B0604020202020204" pitchFamily="34" charset="0"/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80593A0-4211-460E-B6CF-FE2D9CE6D9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2383219" cy="6857999"/>
          </a:xfrm>
        </p:spPr>
        <p:txBody>
          <a:bodyPr/>
          <a:lstStyle>
            <a:lvl1pPr marL="267319" indent="-267319">
              <a:buSzPct val="110000"/>
              <a:buFont typeface="EYInterstate Light" panose="02000506000000020004" pitchFamily="2" charset="0"/>
              <a:buChar char="•"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3891" y="294200"/>
            <a:ext cx="8887371" cy="59040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3890" y="1137921"/>
            <a:ext cx="2741455" cy="5018184"/>
          </a:xfrm>
        </p:spPr>
        <p:txBody>
          <a:bodyPr/>
          <a:lstStyle>
            <a:lvl1pPr marL="0" indent="0">
              <a:buNone/>
              <a:defRPr sz="13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8D3272-120F-430D-AFB5-E93227EEEAAF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724102" y="1137921"/>
            <a:ext cx="2802383" cy="5018184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FF4A6F8-D9C6-4FEE-9324-5200D308BB1F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815242" y="1137923"/>
            <a:ext cx="2767159" cy="2796151"/>
          </a:xfrm>
        </p:spPr>
        <p:txBody>
          <a:bodyPr numCol="1"/>
          <a:lstStyle>
            <a:lvl1pPr marL="0" indent="0">
              <a:buNone/>
              <a:defRPr sz="1049">
                <a:solidFill>
                  <a:schemeClr val="bg1"/>
                </a:solidFill>
              </a:defRPr>
            </a:lvl1pPr>
            <a:lvl2pPr marL="267319" indent="0">
              <a:buNone/>
              <a:defRPr sz="1349">
                <a:solidFill>
                  <a:schemeClr val="bg1"/>
                </a:solidFill>
              </a:defRPr>
            </a:lvl2pPr>
            <a:lvl3pPr marL="534639" indent="0">
              <a:buNone/>
              <a:defRPr sz="1199">
                <a:solidFill>
                  <a:schemeClr val="bg1"/>
                </a:solidFill>
              </a:defRPr>
            </a:lvl3pPr>
            <a:lvl4pPr marL="801958" indent="0">
              <a:buNone/>
              <a:defRPr sz="1049">
                <a:solidFill>
                  <a:schemeClr val="bg1"/>
                </a:solidFill>
              </a:defRPr>
            </a:lvl4pPr>
            <a:lvl5pPr marL="1069277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B63A7CBA-3151-452E-BD2F-D3E65CE159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3891" y="907750"/>
            <a:ext cx="8887371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srgbClr val="2E2E38"/>
              </a:solidFill>
              <a:latin typeface="Arial" panose="020B0604020202020204" pitchFamily="34" charset="0"/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85" y="202266"/>
            <a:ext cx="109728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137920"/>
            <a:ext cx="8234455" cy="4834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CF130104-FAF2-4309-9701-573F3774313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srgbClr val="2E2E38"/>
              </a:solidFill>
              <a:latin typeface="Arial" panose="020B0604020202020204" pitchFamily="34" charset="0"/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618" y="2851522"/>
            <a:ext cx="4445484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618" y="2851522"/>
            <a:ext cx="4445484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2699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marL="267319" marR="0" lvl="0" indent="-267319" defTabSz="755512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/>
              <a:t>Chapter Title</a:t>
            </a:r>
            <a:endParaRPr lang="en-IN" dirty="0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28F8CDB-776D-4811-AE2C-217236ECDE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3939" y="0"/>
            <a:ext cx="5968061" cy="6858000"/>
          </a:xfrm>
        </p:spPr>
        <p:txBody>
          <a:bodyPr/>
          <a:lstStyle>
            <a:lvl1pPr marL="267319" indent="-267319">
              <a:buSzPct val="110000"/>
              <a:buFont typeface="EYInterstate Light" panose="02000506000000020004" pitchFamily="2" charset="0"/>
              <a:buChar char="•"/>
              <a:defRPr/>
            </a:lvl1pPr>
          </a:lstStyle>
          <a:p>
            <a:r>
              <a:rPr lang="en-US" dirty="0"/>
              <a:t>Click icon to add picture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6E96BA-E9E4-496B-8CA5-6DA27B8AD7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14" y="2578743"/>
            <a:ext cx="4535597" cy="1055708"/>
          </a:xfrm>
        </p:spPr>
        <p:txBody>
          <a:bodyPr/>
          <a:lstStyle>
            <a:lvl1pPr marL="0" indent="0">
              <a:buNone/>
              <a:defRPr sz="2249"/>
            </a:lvl1pPr>
          </a:lstStyle>
          <a:p>
            <a:pPr lvl="0"/>
            <a:r>
              <a:rPr lang="en-IN" dirty="0"/>
              <a:t>Chapter Title</a:t>
            </a:r>
          </a:p>
          <a:p>
            <a:pPr lvl="0"/>
            <a:r>
              <a:rPr lang="en-IN" dirty="0"/>
              <a:t>EY Interstate Light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173C8A3-BA2F-497B-A214-45B02D73A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14" y="3840384"/>
            <a:ext cx="4535597" cy="1055708"/>
          </a:xfrm>
        </p:spPr>
        <p:txBody>
          <a:bodyPr/>
          <a:lstStyle>
            <a:lvl1pPr marL="0" indent="0">
              <a:buNone/>
              <a:defRPr sz="1199"/>
            </a:lvl1pPr>
          </a:lstStyle>
          <a:p>
            <a:pPr lvl="0"/>
            <a:r>
              <a:rPr lang="en-IN" dirty="0"/>
              <a:t>text</a:t>
            </a: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95A2BE92-ABF7-4A82-BC35-00F28F500FE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9601" y="1137922"/>
            <a:ext cx="4954924" cy="4267457"/>
          </a:xfrm>
        </p:spPr>
        <p:txBody>
          <a:bodyPr/>
          <a:lstStyle>
            <a:lvl1pPr marL="267319" indent="-267319">
              <a:buSzPct val="110000"/>
              <a:buFont typeface="EYInterstate Light" panose="02000506000000020004" pitchFamily="2" charset="0"/>
              <a:buChar char="•"/>
              <a:defRPr sz="2000"/>
            </a:lvl1pPr>
          </a:lstStyle>
          <a:p>
            <a:r>
              <a:rPr lang="en-US" dirty="0"/>
              <a:t>Click icon to add table</a:t>
            </a:r>
            <a:endParaRPr lang="en-IN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DA81FCAA-64D2-4A9C-B16E-9C4E3BB431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89152" y="3813288"/>
            <a:ext cx="3087667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03CDC117-35F2-47B2-85B2-29CB8EE7E0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89152" y="4055931"/>
            <a:ext cx="3087667" cy="180000"/>
          </a:xfrm>
        </p:spPr>
        <p:txBody>
          <a:bodyPr/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Job Title to go here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B83DAE-9FEB-4E9C-85BA-A34BD239275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9822" y="1137922"/>
            <a:ext cx="5462580" cy="373807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Key Takeaways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1ABE303-7041-4312-AD03-0E872AEF99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9822" y="1635009"/>
            <a:ext cx="5462580" cy="161155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Content EY Interstate Light, 16pt, Lorem ipsum dolor, 12pt, </a:t>
            </a:r>
            <a:r>
              <a:rPr lang="en-US" dirty="0" err="1"/>
              <a:t>Utinam</a:t>
            </a:r>
            <a:r>
              <a:rPr lang="en-US" dirty="0"/>
              <a:t>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abhorreant</a:t>
            </a:r>
            <a:r>
              <a:rPr lang="en-US" dirty="0"/>
              <a:t> </a:t>
            </a:r>
            <a:r>
              <a:rPr lang="en-US" dirty="0" err="1"/>
              <a:t>sead</a:t>
            </a:r>
            <a:r>
              <a:rPr lang="en-US" dirty="0"/>
              <a:t>. </a:t>
            </a:r>
            <a:r>
              <a:rPr lang="en-US" dirty="0" err="1"/>
              <a:t>Putant</a:t>
            </a:r>
            <a:r>
              <a:rPr lang="en-US" dirty="0"/>
              <a:t> </a:t>
            </a:r>
            <a:r>
              <a:rPr lang="en-US" dirty="0" err="1"/>
              <a:t>probatus</a:t>
            </a:r>
            <a:r>
              <a:rPr lang="en-US" dirty="0"/>
              <a:t> id vis, ad his </a:t>
            </a:r>
            <a:r>
              <a:rPr lang="en-US" dirty="0" err="1"/>
              <a:t>meis</a:t>
            </a:r>
            <a:r>
              <a:rPr lang="en-US" dirty="0"/>
              <a:t> </a:t>
            </a:r>
            <a:r>
              <a:rPr lang="en-US" dirty="0" err="1"/>
              <a:t>habemus</a:t>
            </a:r>
            <a:r>
              <a:rPr lang="en-US" dirty="0"/>
              <a:t> </a:t>
            </a:r>
            <a:r>
              <a:rPr lang="en-US" dirty="0" err="1"/>
              <a:t>repudiare</a:t>
            </a:r>
            <a:r>
              <a:rPr lang="en-US" dirty="0"/>
              <a:t>, has an </a:t>
            </a:r>
            <a:r>
              <a:rPr lang="en-US" dirty="0" err="1"/>
              <a:t>pericula</a:t>
            </a:r>
            <a:r>
              <a:rPr lang="en-US" dirty="0"/>
              <a:t> </a:t>
            </a:r>
            <a:r>
              <a:rPr lang="en-US" dirty="0" err="1"/>
              <a:t>tractatos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debitis</a:t>
            </a:r>
            <a:r>
              <a:rPr lang="en-US" dirty="0"/>
              <a:t> </a:t>
            </a:r>
            <a:r>
              <a:rPr lang="en-US" dirty="0" err="1"/>
              <a:t>dissentias</a:t>
            </a:r>
            <a:r>
              <a:rPr lang="en-US" dirty="0"/>
              <a:t> ad. </a:t>
            </a:r>
            <a:r>
              <a:rPr lang="en-US" dirty="0" err="1"/>
              <a:t>Patrioque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ex, id </a:t>
            </a:r>
            <a:r>
              <a:rPr lang="en-US" dirty="0" err="1"/>
              <a:t>admodum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20" name="Line 10">
            <a:extLst>
              <a:ext uri="{FF2B5EF4-FFF2-40B4-BE49-F238E27FC236}">
                <a16:creationId xmlns:a16="http://schemas.microsoft.com/office/drawing/2014/main" id="{B69EB865-6B86-419B-923C-F7DDC68C9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srgbClr val="2E2E38"/>
              </a:solidFill>
              <a:latin typeface="Arial" panose="020B0604020202020204" pitchFamily="34" charset="0"/>
            </a:endParaRPr>
          </a:p>
        </p:txBody>
      </p:sp>
      <p:sp>
        <p:nvSpPr>
          <p:cNvPr id="17" name="Picture Placeholder 19">
            <a:extLst>
              <a:ext uri="{FF2B5EF4-FFF2-40B4-BE49-F238E27FC236}">
                <a16:creationId xmlns:a16="http://schemas.microsoft.com/office/drawing/2014/main" id="{70E81591-07D5-438D-AAD4-4B9A889F44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19819" y="3578084"/>
            <a:ext cx="1036800" cy="77895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6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>
            <a:extLst>
              <a:ext uri="{FF2B5EF4-FFF2-40B4-BE49-F238E27FC236}">
                <a16:creationId xmlns:a16="http://schemas.microsoft.com/office/drawing/2014/main" id="{54B0064F-CA12-4F8F-B694-23C41AD0F1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45952" y="6327649"/>
            <a:ext cx="536448" cy="412867"/>
            <a:chOff x="7110" y="4004"/>
            <a:chExt cx="191" cy="196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93F004B-02B9-4455-A020-115CFB37BE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9F4E2CA-BA89-47F8-8C68-7CACFBAF82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32993525-96BF-457D-86C8-A5E217C20B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07F99-5C2B-4FC6-A3DF-23E011C84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952" y="6327648"/>
            <a:ext cx="536672" cy="411480"/>
          </a:xfrm>
          <a:prstGeom prst="rect">
            <a:avLst/>
          </a:prstGeom>
        </p:spPr>
      </p:pic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8FBE9395-9BF1-4306-9F29-1F8E92C9F8DB}"/>
              </a:ext>
            </a:extLst>
          </p:cNvPr>
          <p:cNvSpPr txBox="1">
            <a:spLocks/>
          </p:cNvSpPr>
          <p:nvPr userDrawn="1"/>
        </p:nvSpPr>
        <p:spPr>
          <a:xfrm>
            <a:off x="501001" y="1488927"/>
            <a:ext cx="3117851" cy="858838"/>
          </a:xfrm>
          <a:prstGeom prst="rect">
            <a:avLst/>
          </a:prstGeom>
        </p:spPr>
        <p:txBody>
          <a:bodyPr/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E600"/>
              </a:buClr>
              <a:buFont typeface="Arial" pitchFamily="34" charset="0"/>
              <a:buNone/>
            </a:pPr>
            <a:r>
              <a:rPr lang="en-GB" sz="11200" dirty="0">
                <a:solidFill>
                  <a:srgbClr val="FFE600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7DD12F9-AC78-4784-A2C0-5FB6EC5A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9000" y="2526765"/>
            <a:ext cx="7056000" cy="1800000"/>
          </a:xfrm>
        </p:spPr>
        <p:txBody>
          <a:bodyPr lIns="90000" tIns="46800" rIns="90000" bIns="46800"/>
          <a:lstStyle>
            <a:lvl1pPr marL="0" indent="0">
              <a:buNone/>
              <a:defRPr lang="en-US" sz="2800" dirty="0" smtClean="0">
                <a:latin typeface="Arial" panose="020B0604020202020204" pitchFamily="34" charset="0"/>
              </a:defRPr>
            </a:lvl1pPr>
          </a:lstStyle>
          <a:p>
            <a:pPr marL="356616" lvl="0" indent="-356616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BB2527F-4DCE-4CB5-A96D-2E432FD5A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9000" y="4632765"/>
            <a:ext cx="7056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Name Surname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7DFFB3C-E689-440E-8EDB-465853B346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9000" y="4971442"/>
            <a:ext cx="7056000" cy="316838"/>
          </a:xfrm>
        </p:spPr>
        <p:txBody>
          <a:bodyPr lIns="90000" tIns="46800" rIns="90000" bIns="46800"/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Arial" pitchFamily="34" charset="0"/>
              <a:buNone/>
              <a:defRPr lang="en-US" sz="1600" kern="1200" dirty="0" smtClean="0">
                <a:solidFill>
                  <a:srgbClr val="2E2E38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56616" indent="0">
              <a:buNone/>
              <a:defRPr lang="en-US" sz="20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600" smtClean="0">
                <a:latin typeface="+mn-lt"/>
              </a:defRPr>
            </a:lvl4pPr>
            <a:lvl5pPr>
              <a:defRPr lang="en-IN" sz="1600">
                <a:latin typeface="+mn-lt"/>
              </a:defRPr>
            </a:lvl5pPr>
          </a:lstStyle>
          <a:p>
            <a:pPr marL="0" lvl="0" indent="0">
              <a:spcBef>
                <a:spcPts val="0"/>
              </a:spcBef>
              <a:buNone/>
            </a:pPr>
            <a:r>
              <a:rPr lang="en-US" dirty="0"/>
              <a:t>Job Title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09667CEE-F273-4416-9D45-A0E825F1491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45952" y="6327649"/>
            <a:ext cx="536448" cy="412867"/>
            <a:chOff x="7110" y="4004"/>
            <a:chExt cx="191" cy="196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D43F5A26-EE33-4654-ACA2-880B36B275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25D6EF1-9951-4386-9E98-24FDBF5827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72CC147-C47E-4B17-9D76-D39D3C36CE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F6791-7A1E-46B4-A31B-5B2B39421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391B5-2037-4023-8766-6F02FE601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DF0EC-D22E-404F-BDAE-6A298CF33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9A3-4AB9-4A1C-ADAF-6F8D05A8A7B1}" type="datetimeFigureOut">
              <a:rPr lang="en-IN" smtClean="0"/>
              <a:t>29-03-2023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0DDA2-A480-45CC-9FD2-BDE19B5D0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B28C0-B5C2-4D34-BCCC-28C83752F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340-5AA4-42B6-9F11-2310EB9218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75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D7B1EAA-D62E-426F-9D29-F674CEB29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8000" y="2060235"/>
            <a:ext cx="7056000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800" dirty="0" smtClean="0">
                <a:latin typeface="Arial" panose="020B0604020202020204" pitchFamily="34" charset="0"/>
              </a:defRPr>
            </a:lvl1pPr>
          </a:lstStyle>
          <a:p>
            <a:pPr marL="356616" lvl="0" indent="-356616" algn="ctr">
              <a:spcBef>
                <a:spcPts val="0"/>
              </a:spcBef>
            </a:pPr>
            <a:r>
              <a:rPr lang="en-US" dirty="0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43D8C34-69FC-4DEE-BC95-D2F629475E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68000" y="5516838"/>
            <a:ext cx="7056000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Arial" panose="020B0604020202020204" pitchFamily="34" charset="0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78FCBB-C01D-4FF8-828E-0E27552CA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68000" y="5828877"/>
            <a:ext cx="7056000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600" dirty="0" smtClean="0">
                <a:solidFill>
                  <a:srgbClr val="2E2E38"/>
                </a:solidFill>
                <a:latin typeface="Arial" panose="020B0604020202020204" pitchFamily="34" charset="0"/>
              </a:defRPr>
            </a:lvl1pPr>
          </a:lstStyle>
          <a:p>
            <a:pPr marL="356616" lvl="0" indent="-356616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Job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AD41D48-C813-4F78-A2C8-0758D2B7DC18}"/>
              </a:ext>
            </a:extLst>
          </p:cNvPr>
          <p:cNvSpPr txBox="1">
            <a:spLocks/>
          </p:cNvSpPr>
          <p:nvPr userDrawn="1"/>
        </p:nvSpPr>
        <p:spPr>
          <a:xfrm>
            <a:off x="4537075" y="979788"/>
            <a:ext cx="3117851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FE600"/>
              </a:buClr>
              <a:buFont typeface="Arial" pitchFamily="34" charset="0"/>
              <a:buNone/>
            </a:pPr>
            <a:r>
              <a:rPr lang="en-GB" sz="11200" dirty="0">
                <a:solidFill>
                  <a:srgbClr val="FFE600"/>
                </a:solidFill>
                <a:latin typeface="Arial" panose="020B0604020202020204" pitchFamily="34" charset="0"/>
              </a:rPr>
              <a:t>“ 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FF60CB08-2DD7-4911-8D80-BCAC7944540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45952" y="6327649"/>
            <a:ext cx="536448" cy="412867"/>
            <a:chOff x="7110" y="4004"/>
            <a:chExt cx="191" cy="196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7E6D8E8-E311-4EB7-AFAA-50963EA7B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3EFA7D4-C8AD-4C58-A0EE-C2B700393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459CDB2-C2F0-4E1A-AC90-F93C856AA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2" y="1137920"/>
            <a:ext cx="8234455" cy="4834800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67319" indent="-267319">
              <a:buSzPct val="110000"/>
              <a:buFont typeface="EYInterstate Light" panose="02000506000000020004" pitchFamily="2" charset="0"/>
              <a:buChar char="•"/>
              <a:defRPr sz="1800">
                <a:solidFill>
                  <a:schemeClr val="bg1"/>
                </a:solidFill>
              </a:defRPr>
            </a:lvl2pPr>
            <a:lvl3pPr marL="534639" indent="-267319">
              <a:buSzPct val="110000"/>
              <a:buFont typeface="EYInterstate Light" panose="02000506000000020004" pitchFamily="2" charset="0"/>
              <a:buChar char="•"/>
              <a:defRPr sz="1600">
                <a:solidFill>
                  <a:schemeClr val="bg1"/>
                </a:solidFill>
              </a:defRPr>
            </a:lvl3pPr>
            <a:lvl4pPr marL="801958" indent="-267319">
              <a:buSzPct val="110000"/>
              <a:buFont typeface="EYInterstate Light" panose="02000506000000020004" pitchFamily="2" charset="0"/>
              <a:buChar char="•"/>
              <a:defRPr sz="1200">
                <a:solidFill>
                  <a:schemeClr val="bg1"/>
                </a:solidFill>
              </a:defRPr>
            </a:lvl4pPr>
            <a:lvl5pPr marL="1069277" indent="-267319">
              <a:buSzPct val="110000"/>
              <a:buFont typeface="EYInterstate Light" panose="02000506000000020004" pitchFamily="2" charset="0"/>
              <a:buChar char="•"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8D4CA674-C969-4C5C-9EA4-6D41FE961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srgbClr val="2E2E38"/>
              </a:solidFill>
              <a:latin typeface="Arial" panose="020B0604020202020204" pitchFamily="34" charset="0"/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97A26880-8DD7-4A78-ADAF-91ED2E744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srgbClr val="2E2E38"/>
              </a:solidFill>
              <a:latin typeface="Arial" panose="020B0604020202020204" pitchFamily="34" charset="0"/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137919"/>
            <a:ext cx="5384800" cy="4834800"/>
          </a:xfrm>
        </p:spPr>
        <p:txBody>
          <a:bodyPr/>
          <a:lstStyle>
            <a:lvl1pPr marL="267319" indent="-267319">
              <a:buSzPct val="110000"/>
              <a:buFont typeface="EYInterstate Light" panose="02000506000000020004" pitchFamily="2" charset="0"/>
              <a:buChar char="•"/>
              <a:defRPr sz="2000">
                <a:solidFill>
                  <a:schemeClr val="bg1"/>
                </a:solidFill>
              </a:defRPr>
            </a:lvl1pPr>
            <a:lvl2pPr marL="534639" indent="-267319">
              <a:buSzPct val="110000"/>
              <a:buFont typeface="EYInterstate Light" panose="02000506000000020004" pitchFamily="2" charset="0"/>
              <a:buChar char="•"/>
              <a:defRPr sz="1800">
                <a:solidFill>
                  <a:schemeClr val="bg1"/>
                </a:solidFill>
              </a:defRPr>
            </a:lvl2pPr>
            <a:lvl3pPr marL="801958" indent="-267319">
              <a:buSzPct val="110000"/>
              <a:buFont typeface="EYInterstate Light" panose="02000506000000020004" pitchFamily="2" charset="0"/>
              <a:buChar char="•"/>
              <a:defRPr sz="1600">
                <a:solidFill>
                  <a:schemeClr val="bg1"/>
                </a:solidFill>
              </a:defRPr>
            </a:lvl3pPr>
            <a:lvl4pPr marL="1069277" indent="-267319">
              <a:buSzPct val="110000"/>
              <a:buFont typeface="EYInterstate Light" panose="02000506000000020004" pitchFamily="2" charset="0"/>
              <a:buChar char="•"/>
              <a:defRPr sz="1200">
                <a:solidFill>
                  <a:schemeClr val="bg1"/>
                </a:solidFill>
              </a:defRPr>
            </a:lvl4pPr>
            <a:lvl5pPr marL="1336597" indent="-267319">
              <a:buSzPct val="110000"/>
              <a:buFont typeface="EYInterstate Light" panose="02000506000000020004" pitchFamily="2" charset="0"/>
              <a:buChar char="•"/>
              <a:defRPr sz="11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137919"/>
            <a:ext cx="5384800" cy="4834800"/>
          </a:xfrm>
        </p:spPr>
        <p:txBody>
          <a:bodyPr/>
          <a:lstStyle>
            <a:lvl1pPr marL="267319" indent="-267319">
              <a:buSzPct val="110000"/>
              <a:buFont typeface="EYInterstate Light" panose="02000506000000020004" pitchFamily="2" charset="0"/>
              <a:buChar char="•"/>
              <a:defRPr sz="2000">
                <a:solidFill>
                  <a:schemeClr val="bg1"/>
                </a:solidFill>
              </a:defRPr>
            </a:lvl1pPr>
            <a:lvl2pPr marL="534639" indent="-267319">
              <a:buSzPct val="110000"/>
              <a:buFont typeface="EYInterstate Light" panose="02000506000000020004" pitchFamily="2" charset="0"/>
              <a:buChar char="•"/>
              <a:defRPr sz="1800">
                <a:solidFill>
                  <a:schemeClr val="bg1"/>
                </a:solidFill>
              </a:defRPr>
            </a:lvl2pPr>
            <a:lvl3pPr marL="801958" indent="-267319">
              <a:buSzPct val="110000"/>
              <a:buFont typeface="EYInterstate Light" panose="02000506000000020004" pitchFamily="2" charset="0"/>
              <a:buChar char="•"/>
              <a:defRPr sz="1600">
                <a:solidFill>
                  <a:schemeClr val="bg1"/>
                </a:solidFill>
              </a:defRPr>
            </a:lvl3pPr>
            <a:lvl4pPr marL="1069277" indent="-267319">
              <a:buSzPct val="110000"/>
              <a:buFont typeface="EYInterstate Light" panose="02000506000000020004" pitchFamily="2" charset="0"/>
              <a:buChar char="•"/>
              <a:defRPr sz="1200">
                <a:solidFill>
                  <a:schemeClr val="bg1"/>
                </a:solidFill>
              </a:defRPr>
            </a:lvl4pPr>
            <a:lvl5pPr marL="1336597" indent="-267319">
              <a:buSzPct val="110000"/>
              <a:buFont typeface="EYInterstate Light" panose="02000506000000020004" pitchFamily="2" charset="0"/>
              <a:buChar char="•"/>
              <a:defRPr sz="11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9B070B28-7AAC-47E5-9EB5-96B8B8B880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srgbClr val="2E2E38"/>
              </a:solidFill>
              <a:latin typeface="Arial" panose="020B0604020202020204" pitchFamily="34" charset="0"/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329" y="1869442"/>
            <a:ext cx="5390400" cy="4256075"/>
          </a:xfrm>
        </p:spPr>
        <p:txBody>
          <a:bodyPr/>
          <a:lstStyle>
            <a:lvl1pPr marL="267319" indent="-267319">
              <a:buSzPct val="110000"/>
              <a:buFont typeface="EYInterstate Light" panose="02000506000000020004" pitchFamily="2" charset="0"/>
              <a:buChar char="•"/>
              <a:defRPr sz="1499">
                <a:solidFill>
                  <a:schemeClr val="bg1"/>
                </a:solidFill>
              </a:defRPr>
            </a:lvl1pPr>
            <a:lvl2pPr marL="534639" indent="-267319">
              <a:buSzPct val="110000"/>
              <a:buFont typeface="EYInterstate Light" panose="02000506000000020004" pitchFamily="2" charset="0"/>
              <a:buChar char="•"/>
              <a:defRPr sz="1349">
                <a:solidFill>
                  <a:schemeClr val="bg1"/>
                </a:solidFill>
              </a:defRPr>
            </a:lvl2pPr>
            <a:lvl3pPr marL="801958" indent="-267319">
              <a:buSzPct val="110000"/>
              <a:buFont typeface="EYInterstate Light" panose="02000506000000020004" pitchFamily="2" charset="0"/>
              <a:buChar char="•"/>
              <a:defRPr sz="1199">
                <a:solidFill>
                  <a:schemeClr val="bg1"/>
                </a:solidFill>
              </a:defRPr>
            </a:lvl3pPr>
            <a:lvl4pPr marL="1069277" indent="-267319">
              <a:buSzPct val="110000"/>
              <a:buFont typeface="EYInterstate Light" panose="02000506000000020004" pitchFamily="2" charset="0"/>
              <a:buChar char="•"/>
              <a:defRPr sz="1049">
                <a:solidFill>
                  <a:schemeClr val="bg1"/>
                </a:solidFill>
              </a:defRPr>
            </a:lvl4pPr>
            <a:lvl5pPr marL="1336597" indent="-267319">
              <a:buSzPct val="110000"/>
              <a:buFont typeface="EYInterstate Light" panose="02000506000000020004" pitchFamily="2" charset="0"/>
              <a:buChar char="•"/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405" y="1869442"/>
            <a:ext cx="5390400" cy="4256075"/>
          </a:xfrm>
        </p:spPr>
        <p:txBody>
          <a:bodyPr/>
          <a:lstStyle>
            <a:lvl1pPr marL="267319" indent="-267319">
              <a:buSzPct val="110000"/>
              <a:buFont typeface="EYInterstate Light" panose="02000506000000020004" pitchFamily="2" charset="0"/>
              <a:buChar char="•"/>
              <a:defRPr sz="1499">
                <a:solidFill>
                  <a:schemeClr val="bg1"/>
                </a:solidFill>
              </a:defRPr>
            </a:lvl1pPr>
            <a:lvl2pPr marL="534639" indent="-267319">
              <a:buSzPct val="110000"/>
              <a:buFont typeface="EYInterstate Light" panose="02000506000000020004" pitchFamily="2" charset="0"/>
              <a:buChar char="•"/>
              <a:defRPr sz="1349">
                <a:solidFill>
                  <a:schemeClr val="bg1"/>
                </a:solidFill>
              </a:defRPr>
            </a:lvl2pPr>
            <a:lvl3pPr marL="801958" indent="-267319">
              <a:buSzPct val="110000"/>
              <a:buFont typeface="EYInterstate Light" panose="02000506000000020004" pitchFamily="2" charset="0"/>
              <a:buChar char="•"/>
              <a:defRPr sz="1199">
                <a:solidFill>
                  <a:schemeClr val="bg1"/>
                </a:solidFill>
              </a:defRPr>
            </a:lvl3pPr>
            <a:lvl4pPr marL="1069277" indent="-267319">
              <a:buSzPct val="110000"/>
              <a:buFont typeface="EYInterstate Light" panose="02000506000000020004" pitchFamily="2" charset="0"/>
              <a:buChar char="•"/>
              <a:defRPr sz="1049">
                <a:solidFill>
                  <a:schemeClr val="bg1"/>
                </a:solidFill>
              </a:defRPr>
            </a:lvl4pPr>
            <a:lvl5pPr marL="1336597" indent="-267319">
              <a:buSzPct val="110000"/>
              <a:buFont typeface="EYInterstate Light" panose="02000506000000020004" pitchFamily="2" charset="0"/>
              <a:buChar char="•"/>
              <a:defRPr sz="900">
                <a:solidFill>
                  <a:schemeClr val="bg1"/>
                </a:solidFill>
              </a:defRPr>
            </a:lvl5pPr>
            <a:lvl6pPr>
              <a:defRPr sz="1349"/>
            </a:lvl6pPr>
            <a:lvl7pPr>
              <a:defRPr sz="1349"/>
            </a:lvl7pPr>
            <a:lvl8pPr>
              <a:defRPr sz="1349"/>
            </a:lvl8pPr>
            <a:lvl9pPr>
              <a:defRPr sz="1349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9601" y="1137920"/>
            <a:ext cx="5390400" cy="640800"/>
          </a:xfrm>
        </p:spPr>
        <p:txBody>
          <a:bodyPr anchor="t" anchorCtr="0"/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96405" y="1137920"/>
            <a:ext cx="5390400" cy="640800"/>
          </a:xfrm>
        </p:spPr>
        <p:txBody>
          <a:bodyPr anchor="t" anchorCtr="0"/>
          <a:lstStyle>
            <a:lvl1pPr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9773E7D9-2434-4381-A00D-27B62C086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1" y="907750"/>
            <a:ext cx="109742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349" dirty="0">
              <a:solidFill>
                <a:srgbClr val="2E2E38"/>
              </a:solidFill>
              <a:latin typeface="Arial" panose="020B0604020202020204" pitchFamily="34" charset="0"/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cuse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398F-CB86-4749-9897-3A1713C6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51FBC-C319-4A6E-8CDC-2C0613636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59B30-B6BF-4669-B3C1-85EC1E613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D88BAF-776F-46E0-B6DC-8978DF271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9A3-4AB9-4A1C-ADAF-6F8D05A8A7B1}" type="datetimeFigureOut">
              <a:rPr lang="en-IN" smtClean="0"/>
              <a:t>29-03-2023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43284F-C385-453E-B575-B17717BC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08639-72EB-48B6-BC26-6A601F57B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340-5AA4-42B6-9F11-2310EB9218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583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052CFA6-7CF5-41BD-9D94-2D0DAE108428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IN" dirty="0"/>
              <a:t>Video</a:t>
            </a: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7483" y="719139"/>
            <a:ext cx="4675200" cy="5210062"/>
          </a:xfrm>
        </p:spPr>
        <p:txBody>
          <a:bodyPr/>
          <a:lstStyle>
            <a:lvl1pPr marL="0" indent="0" algn="l" defTabSz="746124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900" kern="1200" noProof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75" b="1" kern="1200" noProof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2pPr>
            <a:lvl3pPr marL="132089" indent="-13208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75" b="1" kern="1200" noProof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3pPr>
            <a:lvl4pPr marL="0" indent="0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600" kern="1200" noProof="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4pPr>
            <a:lvl5pPr marL="141609" indent="-141609" algn="l" defTabSz="746124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pitchFamily="34" charset="0"/>
              <a:buChar char="►"/>
              <a:defRPr lang="en-US" sz="600" kern="120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078817" y="3457575"/>
            <a:ext cx="7389283" cy="908050"/>
          </a:xfrm>
        </p:spPr>
        <p:txBody>
          <a:bodyPr tIns="0"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noProof="0" dirty="0"/>
              <a:t>Master</a:t>
            </a:r>
            <a:r>
              <a:rPr lang="en-US" dirty="0"/>
              <a:t> title style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083050" y="4354514"/>
            <a:ext cx="7389283" cy="1019175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charset="0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0025"/>
            <a:ext cx="10974917" cy="8636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7485" y="1412876"/>
            <a:ext cx="10974916" cy="4519613"/>
          </a:xfrm>
        </p:spPr>
        <p:txBody>
          <a:bodyPr/>
          <a:lstStyle/>
          <a:p>
            <a:endParaRPr lang="en-US" dirty="0"/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E129A21-AC06-456D-848C-ADBE88390F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1600"/>
            <a:ext cx="10972800" cy="419088"/>
          </a:xfrm>
        </p:spPr>
        <p:txBody>
          <a:bodyPr/>
          <a:lstStyle>
            <a:lvl1pPr>
              <a:defRPr>
                <a:solidFill>
                  <a:srgbClr val="64646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609600" y="905776"/>
            <a:ext cx="109728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92642" y="1152316"/>
            <a:ext cx="10972800" cy="442800"/>
          </a:xfrm>
        </p:spPr>
        <p:txBody>
          <a:bodyPr/>
          <a:lstStyle>
            <a:lvl1pPr marL="0" indent="0">
              <a:buNone/>
              <a:defRPr sz="2200"/>
            </a:lvl1pPr>
          </a:lstStyle>
          <a:p>
            <a:pPr lvl="0"/>
            <a:r>
              <a:rPr lang="en-US" dirty="0"/>
              <a:t>Click to edit Master</a:t>
            </a:r>
            <a:endParaRPr lang="en-IN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 userDrawn="1"/>
        </p:nvSpPr>
        <p:spPr bwMode="auto">
          <a:xfrm>
            <a:off x="607484" y="6243638"/>
            <a:ext cx="109728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646464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50B4-A8AB-4C94-A7A7-CB061CBBE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415BB-BE29-425B-999E-7ABEF613F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BAD246-E6C3-4495-8542-FC9136E5D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469E98-6F2E-48BD-8D5C-043102F38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55CA6-FB37-4B40-964F-9EBF0C65E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6614DD-05BF-4009-B90B-BC817D3A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9A3-4AB9-4A1C-ADAF-6F8D05A8A7B1}" type="datetimeFigureOut">
              <a:rPr lang="en-IN" smtClean="0"/>
              <a:t>29-03-2023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E73BFD-0CF8-415F-861A-B267B5D80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E6CE6D-0B8C-44D0-A298-5C874640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340-5AA4-42B6-9F11-2310EB9218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95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B829-ED31-45F8-B762-AD99EA769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74351D-3CA9-441A-B7C2-675021A5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9A3-4AB9-4A1C-ADAF-6F8D05A8A7B1}" type="datetimeFigureOut">
              <a:rPr lang="en-IN" smtClean="0"/>
              <a:t>29-03-2023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27E94-7B4F-4A45-BE11-0B04F5E95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C3D4C-0154-422A-80D3-779B676A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340-5AA4-42B6-9F11-2310EB9218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695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52E3BD-05A0-43A4-91AF-7D6669014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9A3-4AB9-4A1C-ADAF-6F8D05A8A7B1}" type="datetimeFigureOut">
              <a:rPr lang="en-IN" smtClean="0"/>
              <a:t>29-03-2023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58EEEA-761D-4B71-91FB-BA94FB42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6F09B-5349-4C9A-A91D-19510233A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340-5AA4-42B6-9F11-2310EB9218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511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01CE5-D1E4-4654-A645-93BE7CC6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FE42B-E6DC-453F-A824-A43E23D40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0D8578-BA1F-4418-8A0D-ED2F5FBAB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6CAE34-E624-4EFF-BC8E-2F67FDC9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9A3-4AB9-4A1C-ADAF-6F8D05A8A7B1}" type="datetimeFigureOut">
              <a:rPr lang="en-IN" smtClean="0"/>
              <a:t>29-03-2023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9EE2E-B309-482F-9E93-47FFE0752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F7EA3-766D-41C0-B0E7-2FB682DA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340-5AA4-42B6-9F11-2310EB9218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457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4C8C1-3294-4707-BAC8-B5F5051A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A405FF-96F6-4107-A16A-9A6A1C703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E41A0-3AFC-4612-9EE6-A21DB416B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10CDE-EFA3-499A-963E-F98118D78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399A3-4AB9-4A1C-ADAF-6F8D05A8A7B1}" type="datetimeFigureOut">
              <a:rPr lang="en-IN" smtClean="0"/>
              <a:t>29-03-2023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9B68E-EC18-42B5-B01F-52059AF4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6CC9BC-1394-412C-ABA7-64E1A55E4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C2340-5AA4-42B6-9F11-2310EB9218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794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F26B3C-6B8E-483F-BBA4-134599680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6B7E74-0DB7-485B-9217-D738609B9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B6778-EDB1-464D-A723-CF316140FE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399A3-4AB9-4A1C-ADAF-6F8D05A8A7B1}" type="datetimeFigureOut">
              <a:rPr lang="en-IN" smtClean="0"/>
              <a:t>29-03-2023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B7431-24FE-4EC9-9DAE-2ED5B911A9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A5024-0773-49C2-8E1A-C74523276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2340-5AA4-42B6-9F11-2310EB9218C1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401" y="0"/>
            <a:ext cx="655320" cy="76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82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8" r:id="rId13"/>
    <p:sldLayoutId id="2147483699" r:id="rId14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7920"/>
            <a:ext cx="109728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070143FB-B49A-43B9-BDD0-6B34F1305A6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314177" y="6265726"/>
            <a:ext cx="536448" cy="412867"/>
            <a:chOff x="7110" y="4004"/>
            <a:chExt cx="191" cy="196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D9BF2560-A8D8-44C9-8115-BCB508589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6D2A493-73F6-40BA-A4BE-DAEC44F3A2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C09A7C37-C954-457F-B80C-7BC99BEAE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19B2755-002E-4490-9282-A05A55F0A5A6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11142917" y="39495"/>
            <a:ext cx="885770" cy="75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92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</p:sldLayoutIdLst>
  <p:hf hdr="0"/>
  <p:txStyles>
    <p:titleStyle>
      <a:lvl1pPr algn="l" defTabSz="685434" rtl="0" eaLnBrk="1" latinLnBrk="0" hangingPunct="1">
        <a:lnSpc>
          <a:spcPct val="85000"/>
        </a:lnSpc>
        <a:spcBef>
          <a:spcPct val="0"/>
        </a:spcBef>
        <a:buNone/>
        <a:defRPr sz="2400" b="0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</p:titleStyle>
    <p:bodyStyle>
      <a:lvl1pPr marL="267319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534639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801958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069277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1336597" indent="-267319" algn="l" defTabSz="685434" rtl="0" eaLnBrk="1" latinLnBrk="0" hangingPunct="1">
        <a:spcBef>
          <a:spcPct val="20000"/>
        </a:spcBef>
        <a:buClr>
          <a:schemeClr val="tx2"/>
        </a:buClr>
        <a:buSzPct val="70000"/>
        <a:buFont typeface="Arial" pitchFamily="34" charset="0"/>
        <a:buChar char="►"/>
        <a:defRPr sz="11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1884944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7661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378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096" indent="-171359" algn="l" defTabSz="685434" rtl="0" eaLnBrk="1" latinLnBrk="0" hangingPunct="1">
        <a:spcBef>
          <a:spcPct val="20000"/>
        </a:spcBef>
        <a:buFont typeface="Arial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1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434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151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0868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586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303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020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1737" algn="l" defTabSz="685434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jpg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youtu.be/VpzoBvow8t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9" b="10925"/>
          <a:stretch/>
        </p:blipFill>
        <p:spPr>
          <a:xfrm>
            <a:off x="55659" y="0"/>
            <a:ext cx="12192000" cy="6921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9489" y="1285887"/>
            <a:ext cx="5560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>
                <a:latin typeface="Algerian" panose="04020705040A02060702" pitchFamily="82" charset="0"/>
              </a:rPr>
              <a:t>Incredible    ndia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0" y="2190148"/>
            <a:ext cx="420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latin typeface="Verdana" charset="0"/>
              </a:rPr>
              <a:t>TOURIST FACILITATOR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6492503" y="3655026"/>
            <a:ext cx="52751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“We need to bring learning to people instead of people </a:t>
            </a:r>
            <a:r>
              <a:rPr lang="en-US" sz="2800" b="1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to learning.” </a:t>
            </a:r>
            <a:r>
              <a:rPr lang="en-US" sz="2800" b="1" dirty="0">
                <a:solidFill>
                  <a:schemeClr val="bg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— Elliot Masie</a:t>
            </a:r>
          </a:p>
        </p:txBody>
      </p:sp>
      <p:sp>
        <p:nvSpPr>
          <p:cNvPr id="3" name="Rectangle 2"/>
          <p:cNvSpPr/>
          <p:nvPr/>
        </p:nvSpPr>
        <p:spPr>
          <a:xfrm>
            <a:off x="9353956" y="1026822"/>
            <a:ext cx="6245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716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876"/>
            <a:ext cx="12192000" cy="629099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tint val="66000"/>
                  <a:satMod val="160000"/>
                </a:schemeClr>
              </a:gs>
              <a:gs pos="50000">
                <a:schemeClr val="tx1">
                  <a:lumMod val="95000"/>
                  <a:lumOff val="5000"/>
                  <a:tint val="44500"/>
                  <a:satMod val="160000"/>
                </a:schemeClr>
              </a:gs>
              <a:gs pos="100000">
                <a:schemeClr val="tx1">
                  <a:lumMod val="95000"/>
                  <a:lumOff val="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LEARNING MANAGEMENT SYSTEM (LMS) FEATURES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84335" y="883920"/>
            <a:ext cx="11659321" cy="637462"/>
          </a:xfrm>
          <a:prstGeom prst="roundRect">
            <a:avLst/>
          </a:prstGeom>
          <a:solidFill>
            <a:srgbClr val="FF573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Ease of Use:</a:t>
            </a:r>
            <a:r>
              <a:rPr lang="en-I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			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User friendly, Easy Navigation, Self Controlled Learning.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84335" y="1675882"/>
            <a:ext cx="11659321" cy="770587"/>
          </a:xfrm>
          <a:prstGeom prst="round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Content Management 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		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Customized Programs, Learning Groups,  Individual Tracking.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4335" y="2658413"/>
            <a:ext cx="11659321" cy="770587"/>
          </a:xfrm>
          <a:prstGeom prst="round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Multiple Platforms</a:t>
            </a:r>
            <a:r>
              <a:rPr lang="en-IN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	 	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Desktop / Mobile / Android / iOS / Mac compatible.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4335" y="3650252"/>
            <a:ext cx="11659321" cy="770587"/>
          </a:xfrm>
          <a:prstGeom prst="roundRect">
            <a:avLst/>
          </a:prstGeom>
          <a:solidFill>
            <a:srgbClr val="92D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Centralized Assessments:</a:t>
            </a:r>
            <a:r>
              <a:rPr lang="en-I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One Platform for learning and internal assessments.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					Customized Tests.</a:t>
            </a:r>
            <a:endParaRPr lang="en-IN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84334" y="4642091"/>
            <a:ext cx="11659321" cy="7705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Reporting / Tracking</a:t>
            </a:r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		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Live Tracking / On demand Completion Report.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84333" y="5567178"/>
            <a:ext cx="11659321" cy="7705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Security:</a:t>
            </a:r>
            <a:r>
              <a:rPr lang="en-I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				</a:t>
            </a: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Secured User Data. Centralized Records. </a:t>
            </a: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					Available to Administrator.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794" y="0"/>
            <a:ext cx="675719" cy="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6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>
            <a:spLocks noGrp="1"/>
          </p:cNvSpPr>
          <p:nvPr>
            <p:ph type="ctrTitle"/>
          </p:nvPr>
        </p:nvSpPr>
        <p:spPr>
          <a:xfrm>
            <a:off x="182356" y="186789"/>
            <a:ext cx="7830268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9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4000" b="1" u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Calibri"/>
              </a:rPr>
              <a:t>Stages of the IITFC Courses</a:t>
            </a:r>
            <a:endParaRPr sz="4000" b="1" u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Calibri"/>
            </a:endParaRPr>
          </a:p>
        </p:txBody>
      </p:sp>
      <p:pic>
        <p:nvPicPr>
          <p:cNvPr id="246" name="Google Shape;246;p22" descr="Screen Shot 2018-09-10 at 13.34.5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067" y="992235"/>
            <a:ext cx="1375013" cy="183095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2"/>
          <p:cNvSpPr txBox="1"/>
          <p:nvPr/>
        </p:nvSpPr>
        <p:spPr>
          <a:xfrm>
            <a:off x="237067" y="2896926"/>
            <a:ext cx="1722000" cy="276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Aspiring Facilitator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" name="Google Shape;248;p22"/>
          <p:cNvGrpSpPr/>
          <p:nvPr/>
        </p:nvGrpSpPr>
        <p:grpSpPr>
          <a:xfrm>
            <a:off x="2493760" y="1224768"/>
            <a:ext cx="1974820" cy="1739666"/>
            <a:chOff x="2938674" y="1091403"/>
            <a:chExt cx="2141655" cy="2141655"/>
          </a:xfrm>
        </p:grpSpPr>
        <p:pic>
          <p:nvPicPr>
            <p:cNvPr id="249" name="Google Shape;249;p22" descr="apple-monitor-clipart-14.p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938674" y="1091403"/>
              <a:ext cx="2141655" cy="2141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22" descr="learning-management-systems-lms.jp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138083" y="1469571"/>
              <a:ext cx="1742214" cy="11336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" name="Google Shape;251;p22"/>
          <p:cNvSpPr txBox="1"/>
          <p:nvPr/>
        </p:nvSpPr>
        <p:spPr>
          <a:xfrm>
            <a:off x="2163673" y="2854074"/>
            <a:ext cx="2762100" cy="30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Visits IITFC Programme Portal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22" descr="online-course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20330" y="3964518"/>
            <a:ext cx="2099733" cy="1824348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2"/>
          <p:cNvSpPr txBox="1"/>
          <p:nvPr/>
        </p:nvSpPr>
        <p:spPr>
          <a:xfrm>
            <a:off x="8890236" y="5786121"/>
            <a:ext cx="2359800" cy="30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 Online at own pace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22" descr="Online-Test_Icon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96057" y="4167976"/>
            <a:ext cx="1503739" cy="1502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2"/>
          <p:cNvSpPr txBox="1"/>
          <p:nvPr/>
        </p:nvSpPr>
        <p:spPr>
          <a:xfrm>
            <a:off x="6163449" y="5816791"/>
            <a:ext cx="2278500" cy="30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Takes Assessment Tests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22"/>
          <p:cNvCxnSpPr/>
          <p:nvPr/>
        </p:nvCxnSpPr>
        <p:spPr>
          <a:xfrm rot="10800000">
            <a:off x="7482451" y="4660900"/>
            <a:ext cx="1375800" cy="0"/>
          </a:xfrm>
          <a:prstGeom prst="straightConnector1">
            <a:avLst/>
          </a:prstGeom>
          <a:noFill/>
          <a:ln w="57150" cap="flat" cmpd="sng">
            <a:solidFill>
              <a:srgbClr val="008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57" name="Google Shape;257;p22" descr="certificate-outline-fill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66165" y="4184432"/>
            <a:ext cx="1028505" cy="162348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2"/>
          <p:cNvSpPr txBox="1"/>
          <p:nvPr/>
        </p:nvSpPr>
        <p:spPr>
          <a:xfrm>
            <a:off x="1936750" y="5882454"/>
            <a:ext cx="1885500" cy="30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Receives Certificate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p22"/>
          <p:cNvCxnSpPr/>
          <p:nvPr/>
        </p:nvCxnSpPr>
        <p:spPr>
          <a:xfrm flipH="1">
            <a:off x="5348410" y="4719876"/>
            <a:ext cx="882600" cy="27600"/>
          </a:xfrm>
          <a:prstGeom prst="straightConnector1">
            <a:avLst/>
          </a:prstGeom>
          <a:noFill/>
          <a:ln w="57150" cap="flat" cmpd="sng">
            <a:solidFill>
              <a:srgbClr val="008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60" name="Google Shape;260;p22" descr="tourist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7490" y="3978167"/>
            <a:ext cx="1236131" cy="1797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2"/>
          <p:cNvSpPr txBox="1"/>
          <p:nvPr/>
        </p:nvSpPr>
        <p:spPr>
          <a:xfrm>
            <a:off x="350759" y="5705834"/>
            <a:ext cx="1281900" cy="95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Trained Incredible India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" name="Google Shape;262;p22"/>
          <p:cNvCxnSpPr/>
          <p:nvPr/>
        </p:nvCxnSpPr>
        <p:spPr>
          <a:xfrm rot="10800000">
            <a:off x="1181938" y="4854980"/>
            <a:ext cx="1130400" cy="14700"/>
          </a:xfrm>
          <a:prstGeom prst="straightConnector1">
            <a:avLst/>
          </a:prstGeom>
          <a:noFill/>
          <a:ln w="57150" cap="flat" cmpd="sng">
            <a:solidFill>
              <a:srgbClr val="008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3" name="Google Shape;263;p22"/>
          <p:cNvCxnSpPr/>
          <p:nvPr/>
        </p:nvCxnSpPr>
        <p:spPr>
          <a:xfrm>
            <a:off x="1384301" y="1978802"/>
            <a:ext cx="1104900" cy="13500"/>
          </a:xfrm>
          <a:prstGeom prst="straightConnector1">
            <a:avLst/>
          </a:prstGeom>
          <a:noFill/>
          <a:ln w="57150" cap="flat" cmpd="sng">
            <a:solidFill>
              <a:srgbClr val="008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64" name="Google Shape;264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722143" y="1224796"/>
            <a:ext cx="1565615" cy="1442968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2"/>
          <p:cNvSpPr txBox="1"/>
          <p:nvPr/>
        </p:nvSpPr>
        <p:spPr>
          <a:xfrm>
            <a:off x="5722143" y="2842777"/>
            <a:ext cx="1328100" cy="30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6" name="Google Shape;266;p22"/>
          <p:cNvCxnSpPr/>
          <p:nvPr/>
        </p:nvCxnSpPr>
        <p:spPr>
          <a:xfrm rot="10800000" flipH="1">
            <a:off x="4458212" y="1980432"/>
            <a:ext cx="1221900" cy="16500"/>
          </a:xfrm>
          <a:prstGeom prst="straightConnector1">
            <a:avLst/>
          </a:prstGeom>
          <a:noFill/>
          <a:ln w="57150" cap="flat" cmpd="sng">
            <a:solidFill>
              <a:srgbClr val="008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67" name="Google Shape;267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115655" y="2244472"/>
            <a:ext cx="1219203" cy="12192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8" name="Google Shape;268;p22"/>
          <p:cNvCxnSpPr>
            <a:stCxn id="267" idx="2"/>
          </p:cNvCxnSpPr>
          <p:nvPr/>
        </p:nvCxnSpPr>
        <p:spPr>
          <a:xfrm rot="-5400000" flipH="1">
            <a:off x="9562506" y="3626425"/>
            <a:ext cx="670500" cy="345000"/>
          </a:xfrm>
          <a:prstGeom prst="bentConnector3">
            <a:avLst>
              <a:gd name="adj1" fmla="val 49992"/>
            </a:avLst>
          </a:prstGeom>
          <a:noFill/>
          <a:ln w="57150" cap="flat" cmpd="sng">
            <a:solidFill>
              <a:srgbClr val="008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69" name="Google Shape;269;p22"/>
          <p:cNvCxnSpPr>
            <a:endCxn id="270" idx="1"/>
          </p:cNvCxnSpPr>
          <p:nvPr/>
        </p:nvCxnSpPr>
        <p:spPr>
          <a:xfrm rot="10800000" flipH="1">
            <a:off x="7320421" y="913445"/>
            <a:ext cx="1429500" cy="685800"/>
          </a:xfrm>
          <a:prstGeom prst="straightConnector1">
            <a:avLst/>
          </a:prstGeom>
          <a:noFill/>
          <a:ln w="57150" cap="flat" cmpd="sng">
            <a:solidFill>
              <a:srgbClr val="008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271" name="Google Shape;271;p22"/>
          <p:cNvCxnSpPr/>
          <p:nvPr/>
        </p:nvCxnSpPr>
        <p:spPr>
          <a:xfrm>
            <a:off x="7320339" y="2211580"/>
            <a:ext cx="1700100" cy="525000"/>
          </a:xfrm>
          <a:prstGeom prst="straightConnector1">
            <a:avLst/>
          </a:prstGeom>
          <a:noFill/>
          <a:ln w="57150" cap="flat" cmpd="sng">
            <a:solidFill>
              <a:srgbClr val="008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270" name="Google Shape;270;p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749921" y="196362"/>
            <a:ext cx="1438963" cy="1434167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2"/>
          <p:cNvSpPr txBox="1"/>
          <p:nvPr/>
        </p:nvSpPr>
        <p:spPr>
          <a:xfrm>
            <a:off x="8629273" y="1658890"/>
            <a:ext cx="1717200" cy="307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Payment Gateway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22"/>
          <p:cNvSpPr/>
          <p:nvPr/>
        </p:nvSpPr>
        <p:spPr>
          <a:xfrm>
            <a:off x="10430183" y="896883"/>
            <a:ext cx="963000" cy="19263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00B050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2"/>
          <p:cNvSpPr txBox="1"/>
          <p:nvPr/>
        </p:nvSpPr>
        <p:spPr>
          <a:xfrm rot="-1467559">
            <a:off x="7105625" y="514627"/>
            <a:ext cx="1296229" cy="954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-US" sz="1867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General / Others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 dirty="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2"/>
          <p:cNvSpPr txBox="1"/>
          <p:nvPr/>
        </p:nvSpPr>
        <p:spPr>
          <a:xfrm rot="1070621">
            <a:off x="7256721" y="2448535"/>
            <a:ext cx="1296255" cy="379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n-US" sz="1867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SC / ST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2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329857" y="4184432"/>
            <a:ext cx="1135380" cy="11353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22"/>
          <p:cNvCxnSpPr/>
          <p:nvPr/>
        </p:nvCxnSpPr>
        <p:spPr>
          <a:xfrm flipH="1">
            <a:off x="3353850" y="4797546"/>
            <a:ext cx="882600" cy="27600"/>
          </a:xfrm>
          <a:prstGeom prst="straightConnector1">
            <a:avLst/>
          </a:prstGeom>
          <a:noFill/>
          <a:ln w="57150" cap="flat" cmpd="sng">
            <a:solidFill>
              <a:srgbClr val="008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78" name="Google Shape;278;p22"/>
          <p:cNvSpPr/>
          <p:nvPr/>
        </p:nvSpPr>
        <p:spPr>
          <a:xfrm>
            <a:off x="3859874" y="5398057"/>
            <a:ext cx="2132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Undergo Field Training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6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684B790-EF13-41CB-BD67-55692D41B85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87412" y="4524334"/>
            <a:ext cx="3926706" cy="16837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4A6674-9860-40C2-89CC-4968E6809A3E}"/>
              </a:ext>
            </a:extLst>
          </p:cNvPr>
          <p:cNvSpPr/>
          <p:nvPr/>
        </p:nvSpPr>
        <p:spPr>
          <a:xfrm>
            <a:off x="1717139" y="4524334"/>
            <a:ext cx="3926706" cy="18190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4809F6-5598-4603-9CAD-15FDB9384DC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717331" y="1895923"/>
            <a:ext cx="3926706" cy="15328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1C0E20-AE17-439C-B3F6-223CE6AD85A9}"/>
              </a:ext>
            </a:extLst>
          </p:cNvPr>
          <p:cNvSpPr/>
          <p:nvPr/>
        </p:nvSpPr>
        <p:spPr>
          <a:xfrm>
            <a:off x="1590313" y="1947058"/>
            <a:ext cx="4075566" cy="1710541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IN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Abgerundetes Rechteck 24">
            <a:extLst>
              <a:ext uri="{FF2B5EF4-FFF2-40B4-BE49-F238E27FC236}">
                <a16:creationId xmlns:a16="http://schemas.microsoft.com/office/drawing/2014/main" id="{E5284FB3-B0C0-4EB8-BE78-BE4B8A65560F}"/>
              </a:ext>
            </a:extLst>
          </p:cNvPr>
          <p:cNvSpPr/>
          <p:nvPr/>
        </p:nvSpPr>
        <p:spPr bwMode="gray">
          <a:xfrm>
            <a:off x="1224921" y="1147978"/>
            <a:ext cx="4635910" cy="1369020"/>
          </a:xfrm>
          <a:prstGeom prst="rect">
            <a:avLst/>
          </a:prstGeom>
          <a:noFill/>
          <a:ln w="63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8000" tIns="72000" rIns="108000" bIns="72000" anchor="ctr"/>
          <a:lstStyle/>
          <a:p>
            <a:pPr marL="268288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endParaRPr lang="en-US" sz="1600" dirty="0">
              <a:solidFill>
                <a:srgbClr val="646464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4" name="Abgerundetes Rechteck 24">
            <a:extLst>
              <a:ext uri="{FF2B5EF4-FFF2-40B4-BE49-F238E27FC236}">
                <a16:creationId xmlns:a16="http://schemas.microsoft.com/office/drawing/2014/main" id="{1C9987CC-9944-446E-A23F-5A0ED08BB7C6}"/>
              </a:ext>
            </a:extLst>
          </p:cNvPr>
          <p:cNvSpPr/>
          <p:nvPr/>
        </p:nvSpPr>
        <p:spPr bwMode="gray">
          <a:xfrm>
            <a:off x="933231" y="2928367"/>
            <a:ext cx="4927600" cy="1369020"/>
          </a:xfrm>
          <a:custGeom>
            <a:avLst/>
            <a:gdLst>
              <a:gd name="connsiteX0" fmla="*/ 0 w 7556910"/>
              <a:gd name="connsiteY0" fmla="*/ 0 h 1132150"/>
              <a:gd name="connsiteX1" fmla="*/ 7556910 w 7556910"/>
              <a:gd name="connsiteY1" fmla="*/ 0 h 1132150"/>
              <a:gd name="connsiteX2" fmla="*/ 7556910 w 7556910"/>
              <a:gd name="connsiteY2" fmla="*/ 1132150 h 1132150"/>
              <a:gd name="connsiteX3" fmla="*/ 0 w 7556910"/>
              <a:gd name="connsiteY3" fmla="*/ 1132150 h 1132150"/>
              <a:gd name="connsiteX4" fmla="*/ 0 w 7556910"/>
              <a:gd name="connsiteY4" fmla="*/ 0 h 1132150"/>
              <a:gd name="connsiteX0" fmla="*/ 2 w 7556912"/>
              <a:gd name="connsiteY0" fmla="*/ 0 h 1132150"/>
              <a:gd name="connsiteX1" fmla="*/ 7556912 w 7556912"/>
              <a:gd name="connsiteY1" fmla="*/ 0 h 1132150"/>
              <a:gd name="connsiteX2" fmla="*/ 7556912 w 7556912"/>
              <a:gd name="connsiteY2" fmla="*/ 1132150 h 1132150"/>
              <a:gd name="connsiteX3" fmla="*/ 2 w 7556912"/>
              <a:gd name="connsiteY3" fmla="*/ 1132150 h 1132150"/>
              <a:gd name="connsiteX4" fmla="*/ 142652 w 7556912"/>
              <a:gd name="connsiteY4" fmla="*/ 250430 h 1132150"/>
              <a:gd name="connsiteX5" fmla="*/ 2 w 7556912"/>
              <a:gd name="connsiteY5" fmla="*/ 0 h 1132150"/>
              <a:gd name="connsiteX0" fmla="*/ 278634 w 7835544"/>
              <a:gd name="connsiteY0" fmla="*/ 0 h 1132150"/>
              <a:gd name="connsiteX1" fmla="*/ 7835544 w 7835544"/>
              <a:gd name="connsiteY1" fmla="*/ 0 h 1132150"/>
              <a:gd name="connsiteX2" fmla="*/ 7835544 w 7835544"/>
              <a:gd name="connsiteY2" fmla="*/ 1132150 h 1132150"/>
              <a:gd name="connsiteX3" fmla="*/ 278634 w 7835544"/>
              <a:gd name="connsiteY3" fmla="*/ 1132150 h 1132150"/>
              <a:gd name="connsiteX4" fmla="*/ 421284 w 7835544"/>
              <a:gd name="connsiteY4" fmla="*/ 250430 h 1132150"/>
              <a:gd name="connsiteX5" fmla="*/ 278634 w 7835544"/>
              <a:gd name="connsiteY5" fmla="*/ 0 h 1132150"/>
              <a:gd name="connsiteX0" fmla="*/ 278634 w 7835544"/>
              <a:gd name="connsiteY0" fmla="*/ 0 h 1132150"/>
              <a:gd name="connsiteX1" fmla="*/ 3492144 w 7835544"/>
              <a:gd name="connsiteY1" fmla="*/ 4050 h 1132150"/>
              <a:gd name="connsiteX2" fmla="*/ 7835544 w 7835544"/>
              <a:gd name="connsiteY2" fmla="*/ 0 h 1132150"/>
              <a:gd name="connsiteX3" fmla="*/ 7835544 w 7835544"/>
              <a:gd name="connsiteY3" fmla="*/ 1132150 h 1132150"/>
              <a:gd name="connsiteX4" fmla="*/ 278634 w 7835544"/>
              <a:gd name="connsiteY4" fmla="*/ 1132150 h 1132150"/>
              <a:gd name="connsiteX5" fmla="*/ 421284 w 7835544"/>
              <a:gd name="connsiteY5" fmla="*/ 250430 h 1132150"/>
              <a:gd name="connsiteX6" fmla="*/ 278634 w 7835544"/>
              <a:gd name="connsiteY6" fmla="*/ 0 h 1132150"/>
              <a:gd name="connsiteX0" fmla="*/ 278634 w 7835544"/>
              <a:gd name="connsiteY0" fmla="*/ 0 h 1134350"/>
              <a:gd name="connsiteX1" fmla="*/ 3492144 w 7835544"/>
              <a:gd name="connsiteY1" fmla="*/ 4050 h 1134350"/>
              <a:gd name="connsiteX2" fmla="*/ 7835544 w 7835544"/>
              <a:gd name="connsiteY2" fmla="*/ 0 h 1134350"/>
              <a:gd name="connsiteX3" fmla="*/ 7835544 w 7835544"/>
              <a:gd name="connsiteY3" fmla="*/ 1132150 h 1134350"/>
              <a:gd name="connsiteX4" fmla="*/ 3593744 w 7835544"/>
              <a:gd name="connsiteY4" fmla="*/ 1134350 h 1134350"/>
              <a:gd name="connsiteX5" fmla="*/ 278634 w 7835544"/>
              <a:gd name="connsiteY5" fmla="*/ 1132150 h 1134350"/>
              <a:gd name="connsiteX6" fmla="*/ 421284 w 7835544"/>
              <a:gd name="connsiteY6" fmla="*/ 250430 h 1134350"/>
              <a:gd name="connsiteX7" fmla="*/ 278634 w 7835544"/>
              <a:gd name="connsiteY7" fmla="*/ 0 h 1134350"/>
              <a:gd name="connsiteX0" fmla="*/ 278634 w 7835544"/>
              <a:gd name="connsiteY0" fmla="*/ 0 h 1134350"/>
              <a:gd name="connsiteX1" fmla="*/ 3492144 w 7835544"/>
              <a:gd name="connsiteY1" fmla="*/ 4050 h 1134350"/>
              <a:gd name="connsiteX2" fmla="*/ 7835544 w 7835544"/>
              <a:gd name="connsiteY2" fmla="*/ 0 h 1134350"/>
              <a:gd name="connsiteX3" fmla="*/ 3593744 w 7835544"/>
              <a:gd name="connsiteY3" fmla="*/ 1134350 h 1134350"/>
              <a:gd name="connsiteX4" fmla="*/ 278634 w 7835544"/>
              <a:gd name="connsiteY4" fmla="*/ 1132150 h 1134350"/>
              <a:gd name="connsiteX5" fmla="*/ 421284 w 7835544"/>
              <a:gd name="connsiteY5" fmla="*/ 250430 h 1134350"/>
              <a:gd name="connsiteX6" fmla="*/ 278634 w 7835544"/>
              <a:gd name="connsiteY6" fmla="*/ 0 h 1134350"/>
              <a:gd name="connsiteX0" fmla="*/ 278634 w 3593744"/>
              <a:gd name="connsiteY0" fmla="*/ 0 h 1134350"/>
              <a:gd name="connsiteX1" fmla="*/ 3492144 w 3593744"/>
              <a:gd name="connsiteY1" fmla="*/ 4050 h 1134350"/>
              <a:gd name="connsiteX2" fmla="*/ 3593744 w 3593744"/>
              <a:gd name="connsiteY2" fmla="*/ 1134350 h 1134350"/>
              <a:gd name="connsiteX3" fmla="*/ 278634 w 3593744"/>
              <a:gd name="connsiteY3" fmla="*/ 1132150 h 1134350"/>
              <a:gd name="connsiteX4" fmla="*/ 421284 w 3593744"/>
              <a:gd name="connsiteY4" fmla="*/ 250430 h 1134350"/>
              <a:gd name="connsiteX5" fmla="*/ 278634 w 3593744"/>
              <a:gd name="connsiteY5" fmla="*/ 0 h 1134350"/>
              <a:gd name="connsiteX0" fmla="*/ 278634 w 3492144"/>
              <a:gd name="connsiteY0" fmla="*/ 0 h 1132150"/>
              <a:gd name="connsiteX1" fmla="*/ 3492144 w 3492144"/>
              <a:gd name="connsiteY1" fmla="*/ 4050 h 1132150"/>
              <a:gd name="connsiteX2" fmla="*/ 3479444 w 3492144"/>
              <a:gd name="connsiteY2" fmla="*/ 1121650 h 1132150"/>
              <a:gd name="connsiteX3" fmla="*/ 278634 w 3492144"/>
              <a:gd name="connsiteY3" fmla="*/ 1132150 h 1132150"/>
              <a:gd name="connsiteX4" fmla="*/ 421284 w 3492144"/>
              <a:gd name="connsiteY4" fmla="*/ 250430 h 1132150"/>
              <a:gd name="connsiteX5" fmla="*/ 278634 w 3492144"/>
              <a:gd name="connsiteY5" fmla="*/ 0 h 113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92144" h="1132150">
                <a:moveTo>
                  <a:pt x="278634" y="0"/>
                </a:moveTo>
                <a:lnTo>
                  <a:pt x="3492144" y="4050"/>
                </a:lnTo>
                <a:lnTo>
                  <a:pt x="3479444" y="1121650"/>
                </a:lnTo>
                <a:lnTo>
                  <a:pt x="278634" y="1132150"/>
                </a:lnTo>
                <a:cubicBezTo>
                  <a:pt x="-423116" y="1099863"/>
                  <a:pt x="421994" y="412257"/>
                  <a:pt x="421284" y="250430"/>
                </a:cubicBezTo>
                <a:lnTo>
                  <a:pt x="278634" y="0"/>
                </a:lnTo>
                <a:close/>
              </a:path>
            </a:pathLst>
          </a:custGeom>
          <a:noFill/>
          <a:ln w="63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8000" tIns="72000" rIns="108000" bIns="72000" anchor="ctr"/>
          <a:lstStyle/>
          <a:p>
            <a:pPr marL="268288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endParaRPr lang="en-US" sz="1200" dirty="0">
              <a:solidFill>
                <a:srgbClr val="646464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5" name="Abgerundetes Rechteck 24">
            <a:extLst>
              <a:ext uri="{FF2B5EF4-FFF2-40B4-BE49-F238E27FC236}">
                <a16:creationId xmlns:a16="http://schemas.microsoft.com/office/drawing/2014/main" id="{034B4248-D580-436B-9AEA-05A391FAC871}"/>
              </a:ext>
            </a:extLst>
          </p:cNvPr>
          <p:cNvSpPr/>
          <p:nvPr/>
        </p:nvSpPr>
        <p:spPr bwMode="gray">
          <a:xfrm>
            <a:off x="7068572" y="1159696"/>
            <a:ext cx="4623108" cy="1436497"/>
          </a:xfrm>
          <a:custGeom>
            <a:avLst/>
            <a:gdLst>
              <a:gd name="connsiteX0" fmla="*/ 0 w 3213510"/>
              <a:gd name="connsiteY0" fmla="*/ 0 h 1132150"/>
              <a:gd name="connsiteX1" fmla="*/ 3213510 w 3213510"/>
              <a:gd name="connsiteY1" fmla="*/ 0 h 1132150"/>
              <a:gd name="connsiteX2" fmla="*/ 3213510 w 3213510"/>
              <a:gd name="connsiteY2" fmla="*/ 1132150 h 1132150"/>
              <a:gd name="connsiteX3" fmla="*/ 0 w 3213510"/>
              <a:gd name="connsiteY3" fmla="*/ 1132150 h 1132150"/>
              <a:gd name="connsiteX4" fmla="*/ 0 w 3213510"/>
              <a:gd name="connsiteY4" fmla="*/ 0 h 1132150"/>
              <a:gd name="connsiteX0" fmla="*/ 0 w 3213510"/>
              <a:gd name="connsiteY0" fmla="*/ 0 h 1132150"/>
              <a:gd name="connsiteX1" fmla="*/ 3213510 w 3213510"/>
              <a:gd name="connsiteY1" fmla="*/ 0 h 1132150"/>
              <a:gd name="connsiteX2" fmla="*/ 3213510 w 3213510"/>
              <a:gd name="connsiteY2" fmla="*/ 1132150 h 1132150"/>
              <a:gd name="connsiteX3" fmla="*/ 0 w 3213510"/>
              <a:gd name="connsiteY3" fmla="*/ 1132150 h 1132150"/>
              <a:gd name="connsiteX4" fmla="*/ 0 w 3213510"/>
              <a:gd name="connsiteY4" fmla="*/ 0 h 1132150"/>
              <a:gd name="connsiteX0" fmla="*/ 0 w 3213510"/>
              <a:gd name="connsiteY0" fmla="*/ 0 h 1132150"/>
              <a:gd name="connsiteX1" fmla="*/ 3213510 w 3213510"/>
              <a:gd name="connsiteY1" fmla="*/ 0 h 1132150"/>
              <a:gd name="connsiteX2" fmla="*/ 3213510 w 3213510"/>
              <a:gd name="connsiteY2" fmla="*/ 1132150 h 1132150"/>
              <a:gd name="connsiteX3" fmla="*/ 0 w 3213510"/>
              <a:gd name="connsiteY3" fmla="*/ 1132150 h 1132150"/>
              <a:gd name="connsiteX4" fmla="*/ 0 w 3213510"/>
              <a:gd name="connsiteY4" fmla="*/ 0 h 113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3510" h="1132150">
                <a:moveTo>
                  <a:pt x="0" y="0"/>
                </a:moveTo>
                <a:lnTo>
                  <a:pt x="3213510" y="0"/>
                </a:lnTo>
                <a:lnTo>
                  <a:pt x="3213510" y="1132150"/>
                </a:lnTo>
                <a:lnTo>
                  <a:pt x="0" y="1132150"/>
                </a:lnTo>
                <a:cubicBezTo>
                  <a:pt x="120650" y="862717"/>
                  <a:pt x="12700" y="440883"/>
                  <a:pt x="0" y="0"/>
                </a:cubicBezTo>
                <a:close/>
              </a:path>
            </a:pathLst>
          </a:custGeom>
          <a:noFill/>
          <a:ln w="63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8000" tIns="72000" rIns="108000" bIns="72000" anchor="ctr"/>
          <a:lstStyle/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endParaRPr lang="en-IN" sz="1200" dirty="0">
              <a:solidFill>
                <a:srgbClr val="646464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D0D3A3-8EB1-4F42-BA89-3BE177635007}"/>
              </a:ext>
            </a:extLst>
          </p:cNvPr>
          <p:cNvSpPr txBox="1"/>
          <p:nvPr/>
        </p:nvSpPr>
        <p:spPr>
          <a:xfrm>
            <a:off x="300060" y="1895923"/>
            <a:ext cx="1113132" cy="21713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US" sz="16600" b="1" dirty="0">
                <a:solidFill>
                  <a:srgbClr val="FFE600"/>
                </a:solidFill>
                <a:latin typeface="Arial" panose="020B0604020202020204" pitchFamily="34" charset="0"/>
              </a:rPr>
              <a:t>1</a:t>
            </a:r>
            <a:endParaRPr lang="en-IN" sz="16600" b="1" dirty="0">
              <a:solidFill>
                <a:srgbClr val="FFE6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14651A-7D28-41E3-98F4-9E9B046488B8}"/>
              </a:ext>
            </a:extLst>
          </p:cNvPr>
          <p:cNvSpPr txBox="1"/>
          <p:nvPr/>
        </p:nvSpPr>
        <p:spPr>
          <a:xfrm>
            <a:off x="373370" y="4675180"/>
            <a:ext cx="1153909" cy="21713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US" sz="16600" b="1" dirty="0">
                <a:solidFill>
                  <a:srgbClr val="2E2E38"/>
                </a:solidFill>
                <a:latin typeface="Arial" panose="020B0604020202020204" pitchFamily="34" charset="0"/>
              </a:rPr>
              <a:t>2</a:t>
            </a:r>
            <a:endParaRPr lang="en-IN" sz="16600" b="1" dirty="0">
              <a:solidFill>
                <a:srgbClr val="2E2E38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197548-FD85-44E6-8B9D-5BF942BA3160}"/>
              </a:ext>
            </a:extLst>
          </p:cNvPr>
          <p:cNvSpPr txBox="1"/>
          <p:nvPr/>
        </p:nvSpPr>
        <p:spPr>
          <a:xfrm>
            <a:off x="6310095" y="1951349"/>
            <a:ext cx="1184620" cy="217136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US" sz="16600" b="1" dirty="0">
                <a:solidFill>
                  <a:srgbClr val="FFE600"/>
                </a:solidFill>
                <a:latin typeface="Arial" panose="020B0604020202020204" pitchFamily="34" charset="0"/>
              </a:rPr>
              <a:t>3</a:t>
            </a:r>
            <a:endParaRPr lang="en-IN" sz="16600" b="1" dirty="0">
              <a:solidFill>
                <a:srgbClr val="FFE600"/>
              </a:solidFill>
              <a:latin typeface="Arial" panose="020B0604020202020204" pitchFamily="34" charset="0"/>
            </a:endParaRPr>
          </a:p>
        </p:txBody>
      </p:sp>
      <p:sp>
        <p:nvSpPr>
          <p:cNvPr id="9" name="Abgerundetes Rechteck 24">
            <a:extLst>
              <a:ext uri="{FF2B5EF4-FFF2-40B4-BE49-F238E27FC236}">
                <a16:creationId xmlns:a16="http://schemas.microsoft.com/office/drawing/2014/main" id="{9DF2B08A-17E4-4C9C-9C8E-B3C9C848B8A4}"/>
              </a:ext>
            </a:extLst>
          </p:cNvPr>
          <p:cNvSpPr/>
          <p:nvPr/>
        </p:nvSpPr>
        <p:spPr bwMode="gray">
          <a:xfrm>
            <a:off x="7091010" y="2918293"/>
            <a:ext cx="4623108" cy="1362403"/>
          </a:xfrm>
          <a:prstGeom prst="rect">
            <a:avLst/>
          </a:prstGeom>
          <a:noFill/>
          <a:ln w="63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8000" tIns="72000" rIns="108000" bIns="72000" anchor="ctr"/>
          <a:lstStyle/>
          <a:p>
            <a:pPr indent="-19050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endParaRPr lang="en-IN" sz="1200" dirty="0">
              <a:solidFill>
                <a:srgbClr val="646464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916D73-7A06-48F8-BD7D-DE32B327E8CB}"/>
              </a:ext>
            </a:extLst>
          </p:cNvPr>
          <p:cNvSpPr txBox="1"/>
          <p:nvPr/>
        </p:nvSpPr>
        <p:spPr>
          <a:xfrm>
            <a:off x="6242363" y="4498143"/>
            <a:ext cx="1184620" cy="2171364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85000"/>
              </a:lnSpc>
              <a:spcAft>
                <a:spcPts val="600"/>
              </a:spcAft>
              <a:buClr>
                <a:srgbClr val="FFE600"/>
              </a:buClr>
              <a:buSzPct val="70000"/>
            </a:pPr>
            <a:r>
              <a:rPr lang="en-US" sz="16600" b="1" dirty="0">
                <a:solidFill>
                  <a:srgbClr val="2E2E38"/>
                </a:solidFill>
                <a:latin typeface="Arial" panose="020B0604020202020204" pitchFamily="34" charset="0"/>
              </a:rPr>
              <a:t>4</a:t>
            </a:r>
            <a:endParaRPr lang="en-IN" sz="16600" b="1" dirty="0">
              <a:solidFill>
                <a:srgbClr val="2E2E38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875B1-78B8-4C01-9110-22C736DA6E25}"/>
              </a:ext>
            </a:extLst>
          </p:cNvPr>
          <p:cNvSpPr txBox="1"/>
          <p:nvPr/>
        </p:nvSpPr>
        <p:spPr>
          <a:xfrm>
            <a:off x="1487579" y="2103769"/>
            <a:ext cx="4178300" cy="1338828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268288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US" sz="20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charset="0"/>
              </a:rPr>
              <a:t>          Basic Course </a:t>
            </a:r>
          </a:p>
          <a:p>
            <a:pPr marL="268288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IN" sz="16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9481-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Total enrolled Candidates</a:t>
            </a:r>
          </a:p>
          <a:p>
            <a:pPr marL="554038" indent="-28575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Arial" charset="0"/>
              <a:buChar char="•"/>
              <a:defRPr/>
            </a:pPr>
            <a:r>
              <a:rPr lang="en-IN" sz="16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5859 – OCC downloaded Basic IITFC </a:t>
            </a:r>
          </a:p>
          <a:p>
            <a:pPr marL="554038" indent="-28575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Arial" charset="0"/>
              <a:buChar char="•"/>
              <a:defRPr/>
            </a:pPr>
            <a:r>
              <a:rPr lang="en-IN" sz="16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3096* – eligible for badges</a:t>
            </a:r>
            <a:endParaRPr lang="en-IN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14AA8A-F95A-443D-B738-CC943A325F98}"/>
              </a:ext>
            </a:extLst>
          </p:cNvPr>
          <p:cNvSpPr txBox="1"/>
          <p:nvPr/>
        </p:nvSpPr>
        <p:spPr>
          <a:xfrm>
            <a:off x="7717331" y="4737906"/>
            <a:ext cx="4178300" cy="1060803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 marL="363538" indent="-1588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IN" sz="2000" b="1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       Advance (heritage)</a:t>
            </a:r>
          </a:p>
          <a:p>
            <a:pPr marL="363538" indent="-1588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IN" sz="1600" dirty="0"/>
              <a:t>Total Advance Enrolled Candidates -819</a:t>
            </a:r>
            <a:endParaRPr lang="en-IN" sz="1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63538" indent="-1588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8C2067-636F-4A48-B8C2-97690998511A}"/>
              </a:ext>
            </a:extLst>
          </p:cNvPr>
          <p:cNvSpPr txBox="1"/>
          <p:nvPr/>
        </p:nvSpPr>
        <p:spPr>
          <a:xfrm>
            <a:off x="7787412" y="2066396"/>
            <a:ext cx="3766666" cy="10946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36576" rIns="0" bIns="0" rtlCol="0">
            <a:spAutoFit/>
          </a:bodyPr>
          <a:lstStyle/>
          <a:p>
            <a:pPr marL="268288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         Linguist guides</a:t>
            </a:r>
          </a:p>
          <a:p>
            <a:pPr marL="268288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French , Spanish , German ,Russian , Chinese, Korean , Japanese, Arabic ,Thai</a:t>
            </a:r>
          </a:p>
          <a:p>
            <a:pPr marL="356616" indent="-356616">
              <a:lnSpc>
                <a:spcPct val="85000"/>
              </a:lnSpc>
              <a:spcAft>
                <a:spcPts val="600"/>
              </a:spcAft>
              <a:buClr>
                <a:srgbClr val="27ACAA"/>
              </a:buClr>
              <a:buSzPct val="70000"/>
              <a:buFont typeface="Arial" pitchFamily="34" charset="0"/>
              <a:buChar char="►"/>
            </a:pPr>
            <a:r>
              <a:rPr lang="en-IN" sz="1600" dirty="0">
                <a:solidFill>
                  <a:srgbClr val="000000"/>
                </a:solidFill>
                <a:latin typeface="Arial" panose="020B0604020202020204" pitchFamily="34" charset="0"/>
              </a:rPr>
              <a:t>          Enrolled to date - 177</a:t>
            </a:r>
          </a:p>
        </p:txBody>
      </p:sp>
      <p:sp>
        <p:nvSpPr>
          <p:cNvPr id="15" name="Abgerundetes Rechteck 24">
            <a:extLst>
              <a:ext uri="{FF2B5EF4-FFF2-40B4-BE49-F238E27FC236}">
                <a16:creationId xmlns:a16="http://schemas.microsoft.com/office/drawing/2014/main" id="{27CE8493-5A38-4E0A-9DAC-D0F7F2DC2203}"/>
              </a:ext>
            </a:extLst>
          </p:cNvPr>
          <p:cNvSpPr/>
          <p:nvPr/>
        </p:nvSpPr>
        <p:spPr bwMode="gray">
          <a:xfrm>
            <a:off x="1064680" y="4852218"/>
            <a:ext cx="4488370" cy="1354147"/>
          </a:xfrm>
          <a:custGeom>
            <a:avLst/>
            <a:gdLst>
              <a:gd name="connsiteX0" fmla="*/ 0 w 7556910"/>
              <a:gd name="connsiteY0" fmla="*/ 0 h 1132150"/>
              <a:gd name="connsiteX1" fmla="*/ 7556910 w 7556910"/>
              <a:gd name="connsiteY1" fmla="*/ 0 h 1132150"/>
              <a:gd name="connsiteX2" fmla="*/ 7556910 w 7556910"/>
              <a:gd name="connsiteY2" fmla="*/ 1132150 h 1132150"/>
              <a:gd name="connsiteX3" fmla="*/ 0 w 7556910"/>
              <a:gd name="connsiteY3" fmla="*/ 1132150 h 1132150"/>
              <a:gd name="connsiteX4" fmla="*/ 0 w 7556910"/>
              <a:gd name="connsiteY4" fmla="*/ 0 h 1132150"/>
              <a:gd name="connsiteX0" fmla="*/ 2 w 7556912"/>
              <a:gd name="connsiteY0" fmla="*/ 0 h 1132150"/>
              <a:gd name="connsiteX1" fmla="*/ 7556912 w 7556912"/>
              <a:gd name="connsiteY1" fmla="*/ 0 h 1132150"/>
              <a:gd name="connsiteX2" fmla="*/ 7556912 w 7556912"/>
              <a:gd name="connsiteY2" fmla="*/ 1132150 h 1132150"/>
              <a:gd name="connsiteX3" fmla="*/ 2 w 7556912"/>
              <a:gd name="connsiteY3" fmla="*/ 1132150 h 1132150"/>
              <a:gd name="connsiteX4" fmla="*/ 142652 w 7556912"/>
              <a:gd name="connsiteY4" fmla="*/ 250430 h 1132150"/>
              <a:gd name="connsiteX5" fmla="*/ 2 w 7556912"/>
              <a:gd name="connsiteY5" fmla="*/ 0 h 1132150"/>
              <a:gd name="connsiteX0" fmla="*/ 278634 w 7835544"/>
              <a:gd name="connsiteY0" fmla="*/ 0 h 1132150"/>
              <a:gd name="connsiteX1" fmla="*/ 7835544 w 7835544"/>
              <a:gd name="connsiteY1" fmla="*/ 0 h 1132150"/>
              <a:gd name="connsiteX2" fmla="*/ 7835544 w 7835544"/>
              <a:gd name="connsiteY2" fmla="*/ 1132150 h 1132150"/>
              <a:gd name="connsiteX3" fmla="*/ 278634 w 7835544"/>
              <a:gd name="connsiteY3" fmla="*/ 1132150 h 1132150"/>
              <a:gd name="connsiteX4" fmla="*/ 421284 w 7835544"/>
              <a:gd name="connsiteY4" fmla="*/ 250430 h 1132150"/>
              <a:gd name="connsiteX5" fmla="*/ 278634 w 7835544"/>
              <a:gd name="connsiteY5" fmla="*/ 0 h 1132150"/>
              <a:gd name="connsiteX0" fmla="*/ 278634 w 7835544"/>
              <a:gd name="connsiteY0" fmla="*/ 0 h 1132150"/>
              <a:gd name="connsiteX1" fmla="*/ 3492144 w 7835544"/>
              <a:gd name="connsiteY1" fmla="*/ 4050 h 1132150"/>
              <a:gd name="connsiteX2" fmla="*/ 7835544 w 7835544"/>
              <a:gd name="connsiteY2" fmla="*/ 0 h 1132150"/>
              <a:gd name="connsiteX3" fmla="*/ 7835544 w 7835544"/>
              <a:gd name="connsiteY3" fmla="*/ 1132150 h 1132150"/>
              <a:gd name="connsiteX4" fmla="*/ 278634 w 7835544"/>
              <a:gd name="connsiteY4" fmla="*/ 1132150 h 1132150"/>
              <a:gd name="connsiteX5" fmla="*/ 421284 w 7835544"/>
              <a:gd name="connsiteY5" fmla="*/ 250430 h 1132150"/>
              <a:gd name="connsiteX6" fmla="*/ 278634 w 7835544"/>
              <a:gd name="connsiteY6" fmla="*/ 0 h 1132150"/>
              <a:gd name="connsiteX0" fmla="*/ 278634 w 7835544"/>
              <a:gd name="connsiteY0" fmla="*/ 0 h 1134350"/>
              <a:gd name="connsiteX1" fmla="*/ 3492144 w 7835544"/>
              <a:gd name="connsiteY1" fmla="*/ 4050 h 1134350"/>
              <a:gd name="connsiteX2" fmla="*/ 7835544 w 7835544"/>
              <a:gd name="connsiteY2" fmla="*/ 0 h 1134350"/>
              <a:gd name="connsiteX3" fmla="*/ 7835544 w 7835544"/>
              <a:gd name="connsiteY3" fmla="*/ 1132150 h 1134350"/>
              <a:gd name="connsiteX4" fmla="*/ 3593744 w 7835544"/>
              <a:gd name="connsiteY4" fmla="*/ 1134350 h 1134350"/>
              <a:gd name="connsiteX5" fmla="*/ 278634 w 7835544"/>
              <a:gd name="connsiteY5" fmla="*/ 1132150 h 1134350"/>
              <a:gd name="connsiteX6" fmla="*/ 421284 w 7835544"/>
              <a:gd name="connsiteY6" fmla="*/ 250430 h 1134350"/>
              <a:gd name="connsiteX7" fmla="*/ 278634 w 7835544"/>
              <a:gd name="connsiteY7" fmla="*/ 0 h 1134350"/>
              <a:gd name="connsiteX0" fmla="*/ 278634 w 7835544"/>
              <a:gd name="connsiteY0" fmla="*/ 0 h 1134350"/>
              <a:gd name="connsiteX1" fmla="*/ 3492144 w 7835544"/>
              <a:gd name="connsiteY1" fmla="*/ 4050 h 1134350"/>
              <a:gd name="connsiteX2" fmla="*/ 7835544 w 7835544"/>
              <a:gd name="connsiteY2" fmla="*/ 0 h 1134350"/>
              <a:gd name="connsiteX3" fmla="*/ 3593744 w 7835544"/>
              <a:gd name="connsiteY3" fmla="*/ 1134350 h 1134350"/>
              <a:gd name="connsiteX4" fmla="*/ 278634 w 7835544"/>
              <a:gd name="connsiteY4" fmla="*/ 1132150 h 1134350"/>
              <a:gd name="connsiteX5" fmla="*/ 421284 w 7835544"/>
              <a:gd name="connsiteY5" fmla="*/ 250430 h 1134350"/>
              <a:gd name="connsiteX6" fmla="*/ 278634 w 7835544"/>
              <a:gd name="connsiteY6" fmla="*/ 0 h 1134350"/>
              <a:gd name="connsiteX0" fmla="*/ 278634 w 3593744"/>
              <a:gd name="connsiteY0" fmla="*/ 0 h 1134350"/>
              <a:gd name="connsiteX1" fmla="*/ 3492144 w 3593744"/>
              <a:gd name="connsiteY1" fmla="*/ 4050 h 1134350"/>
              <a:gd name="connsiteX2" fmla="*/ 3593744 w 3593744"/>
              <a:gd name="connsiteY2" fmla="*/ 1134350 h 1134350"/>
              <a:gd name="connsiteX3" fmla="*/ 278634 w 3593744"/>
              <a:gd name="connsiteY3" fmla="*/ 1132150 h 1134350"/>
              <a:gd name="connsiteX4" fmla="*/ 421284 w 3593744"/>
              <a:gd name="connsiteY4" fmla="*/ 250430 h 1134350"/>
              <a:gd name="connsiteX5" fmla="*/ 278634 w 3593744"/>
              <a:gd name="connsiteY5" fmla="*/ 0 h 1134350"/>
              <a:gd name="connsiteX0" fmla="*/ 278634 w 3492144"/>
              <a:gd name="connsiteY0" fmla="*/ 0 h 1132150"/>
              <a:gd name="connsiteX1" fmla="*/ 3492144 w 3492144"/>
              <a:gd name="connsiteY1" fmla="*/ 4050 h 1132150"/>
              <a:gd name="connsiteX2" fmla="*/ 3479444 w 3492144"/>
              <a:gd name="connsiteY2" fmla="*/ 1121650 h 1132150"/>
              <a:gd name="connsiteX3" fmla="*/ 278634 w 3492144"/>
              <a:gd name="connsiteY3" fmla="*/ 1132150 h 1132150"/>
              <a:gd name="connsiteX4" fmla="*/ 421284 w 3492144"/>
              <a:gd name="connsiteY4" fmla="*/ 250430 h 1132150"/>
              <a:gd name="connsiteX5" fmla="*/ 278634 w 3492144"/>
              <a:gd name="connsiteY5" fmla="*/ 0 h 1132150"/>
              <a:gd name="connsiteX0" fmla="*/ 409409 w 3622919"/>
              <a:gd name="connsiteY0" fmla="*/ 0 h 1132150"/>
              <a:gd name="connsiteX1" fmla="*/ 3622919 w 3622919"/>
              <a:gd name="connsiteY1" fmla="*/ 4050 h 1132150"/>
              <a:gd name="connsiteX2" fmla="*/ 3610219 w 3622919"/>
              <a:gd name="connsiteY2" fmla="*/ 1121650 h 1132150"/>
              <a:gd name="connsiteX3" fmla="*/ 409409 w 3622919"/>
              <a:gd name="connsiteY3" fmla="*/ 1132150 h 1132150"/>
              <a:gd name="connsiteX4" fmla="*/ 120259 w 3622919"/>
              <a:gd name="connsiteY4" fmla="*/ 98030 h 1132150"/>
              <a:gd name="connsiteX5" fmla="*/ 409409 w 3622919"/>
              <a:gd name="connsiteY5" fmla="*/ 0 h 1132150"/>
              <a:gd name="connsiteX0" fmla="*/ 430687 w 3644197"/>
              <a:gd name="connsiteY0" fmla="*/ 0 h 1132150"/>
              <a:gd name="connsiteX1" fmla="*/ 3644197 w 3644197"/>
              <a:gd name="connsiteY1" fmla="*/ 4050 h 1132150"/>
              <a:gd name="connsiteX2" fmla="*/ 3631497 w 3644197"/>
              <a:gd name="connsiteY2" fmla="*/ 1121650 h 1132150"/>
              <a:gd name="connsiteX3" fmla="*/ 430687 w 3644197"/>
              <a:gd name="connsiteY3" fmla="*/ 1132150 h 1132150"/>
              <a:gd name="connsiteX4" fmla="*/ 11998 w 3644197"/>
              <a:gd name="connsiteY4" fmla="*/ 664450 h 1132150"/>
              <a:gd name="connsiteX5" fmla="*/ 141537 w 3644197"/>
              <a:gd name="connsiteY5" fmla="*/ 98030 h 1132150"/>
              <a:gd name="connsiteX6" fmla="*/ 430687 w 3644197"/>
              <a:gd name="connsiteY6" fmla="*/ 0 h 1132150"/>
              <a:gd name="connsiteX0" fmla="*/ 307707 w 3521217"/>
              <a:gd name="connsiteY0" fmla="*/ 0 h 1132150"/>
              <a:gd name="connsiteX1" fmla="*/ 3521217 w 3521217"/>
              <a:gd name="connsiteY1" fmla="*/ 4050 h 1132150"/>
              <a:gd name="connsiteX2" fmla="*/ 3508517 w 3521217"/>
              <a:gd name="connsiteY2" fmla="*/ 1121650 h 1132150"/>
              <a:gd name="connsiteX3" fmla="*/ 307707 w 3521217"/>
              <a:gd name="connsiteY3" fmla="*/ 1132150 h 1132150"/>
              <a:gd name="connsiteX4" fmla="*/ 143018 w 3521217"/>
              <a:gd name="connsiteY4" fmla="*/ 778750 h 1132150"/>
              <a:gd name="connsiteX5" fmla="*/ 18557 w 3521217"/>
              <a:gd name="connsiteY5" fmla="*/ 98030 h 1132150"/>
              <a:gd name="connsiteX6" fmla="*/ 307707 w 3521217"/>
              <a:gd name="connsiteY6" fmla="*/ 0 h 1132150"/>
              <a:gd name="connsiteX0" fmla="*/ 343494 w 3557004"/>
              <a:gd name="connsiteY0" fmla="*/ 0 h 1132150"/>
              <a:gd name="connsiteX1" fmla="*/ 3557004 w 3557004"/>
              <a:gd name="connsiteY1" fmla="*/ 4050 h 1132150"/>
              <a:gd name="connsiteX2" fmla="*/ 3544304 w 3557004"/>
              <a:gd name="connsiteY2" fmla="*/ 1121650 h 1132150"/>
              <a:gd name="connsiteX3" fmla="*/ 343494 w 3557004"/>
              <a:gd name="connsiteY3" fmla="*/ 1132150 h 1132150"/>
              <a:gd name="connsiteX4" fmla="*/ 77205 w 3557004"/>
              <a:gd name="connsiteY4" fmla="*/ 467600 h 1132150"/>
              <a:gd name="connsiteX5" fmla="*/ 54344 w 3557004"/>
              <a:gd name="connsiteY5" fmla="*/ 98030 h 1132150"/>
              <a:gd name="connsiteX6" fmla="*/ 343494 w 3557004"/>
              <a:gd name="connsiteY6" fmla="*/ 0 h 1132150"/>
              <a:gd name="connsiteX0" fmla="*/ 325291 w 3538801"/>
              <a:gd name="connsiteY0" fmla="*/ 0 h 1132150"/>
              <a:gd name="connsiteX1" fmla="*/ 3538801 w 3538801"/>
              <a:gd name="connsiteY1" fmla="*/ 4050 h 1132150"/>
              <a:gd name="connsiteX2" fmla="*/ 3526101 w 3538801"/>
              <a:gd name="connsiteY2" fmla="*/ 1121650 h 1132150"/>
              <a:gd name="connsiteX3" fmla="*/ 325291 w 3538801"/>
              <a:gd name="connsiteY3" fmla="*/ 1132150 h 1132150"/>
              <a:gd name="connsiteX4" fmla="*/ 59002 w 3538801"/>
              <a:gd name="connsiteY4" fmla="*/ 467600 h 1132150"/>
              <a:gd name="connsiteX5" fmla="*/ 36141 w 3538801"/>
              <a:gd name="connsiteY5" fmla="*/ 98030 h 1132150"/>
              <a:gd name="connsiteX6" fmla="*/ 325291 w 3538801"/>
              <a:gd name="connsiteY6" fmla="*/ 0 h 1132150"/>
              <a:gd name="connsiteX0" fmla="*/ 325291 w 3538801"/>
              <a:gd name="connsiteY0" fmla="*/ 0 h 1132150"/>
              <a:gd name="connsiteX1" fmla="*/ 3538801 w 3538801"/>
              <a:gd name="connsiteY1" fmla="*/ 4050 h 1132150"/>
              <a:gd name="connsiteX2" fmla="*/ 3526101 w 3538801"/>
              <a:gd name="connsiteY2" fmla="*/ 1121650 h 1132150"/>
              <a:gd name="connsiteX3" fmla="*/ 325291 w 3538801"/>
              <a:gd name="connsiteY3" fmla="*/ 1132150 h 1132150"/>
              <a:gd name="connsiteX4" fmla="*/ 59002 w 3538801"/>
              <a:gd name="connsiteY4" fmla="*/ 467600 h 1132150"/>
              <a:gd name="connsiteX5" fmla="*/ 36141 w 3538801"/>
              <a:gd name="connsiteY5" fmla="*/ 98030 h 1132150"/>
              <a:gd name="connsiteX6" fmla="*/ 325291 w 3538801"/>
              <a:gd name="connsiteY6" fmla="*/ 0 h 1132150"/>
              <a:gd name="connsiteX0" fmla="*/ 325291 w 3538801"/>
              <a:gd name="connsiteY0" fmla="*/ 0 h 1132150"/>
              <a:gd name="connsiteX1" fmla="*/ 3538801 w 3538801"/>
              <a:gd name="connsiteY1" fmla="*/ 4050 h 1132150"/>
              <a:gd name="connsiteX2" fmla="*/ 3526101 w 3538801"/>
              <a:gd name="connsiteY2" fmla="*/ 1121650 h 1132150"/>
              <a:gd name="connsiteX3" fmla="*/ 325291 w 3538801"/>
              <a:gd name="connsiteY3" fmla="*/ 1132150 h 1132150"/>
              <a:gd name="connsiteX4" fmla="*/ 59002 w 3538801"/>
              <a:gd name="connsiteY4" fmla="*/ 467600 h 1132150"/>
              <a:gd name="connsiteX5" fmla="*/ 36141 w 3538801"/>
              <a:gd name="connsiteY5" fmla="*/ 98030 h 1132150"/>
              <a:gd name="connsiteX6" fmla="*/ 325291 w 3538801"/>
              <a:gd name="connsiteY6" fmla="*/ 0 h 113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8801" h="1132150">
                <a:moveTo>
                  <a:pt x="325291" y="0"/>
                </a:moveTo>
                <a:lnTo>
                  <a:pt x="3538801" y="4050"/>
                </a:lnTo>
                <a:lnTo>
                  <a:pt x="3526101" y="1121650"/>
                </a:lnTo>
                <a:lnTo>
                  <a:pt x="325291" y="1132150"/>
                </a:lnTo>
                <a:cubicBezTo>
                  <a:pt x="153841" y="948000"/>
                  <a:pt x="875544" y="671703"/>
                  <a:pt x="59002" y="467600"/>
                </a:cubicBezTo>
                <a:cubicBezTo>
                  <a:pt x="10810" y="295247"/>
                  <a:pt x="-33640" y="208772"/>
                  <a:pt x="36141" y="98030"/>
                </a:cubicBezTo>
                <a:lnTo>
                  <a:pt x="325291" y="0"/>
                </a:lnTo>
                <a:close/>
              </a:path>
            </a:pathLst>
          </a:custGeom>
          <a:noFill/>
          <a:ln w="6350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48000" tIns="72000" rIns="108000" bIns="72000" anchor="ctr"/>
          <a:lstStyle/>
          <a:p>
            <a:pPr marL="363538" indent="-1588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796E78D-5308-492E-92C1-827483694B61}"/>
              </a:ext>
            </a:extLst>
          </p:cNvPr>
          <p:cNvSpPr/>
          <p:nvPr/>
        </p:nvSpPr>
        <p:spPr>
          <a:xfrm>
            <a:off x="1738807" y="4737906"/>
            <a:ext cx="3946087" cy="133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4038" indent="-285750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Arial" charset="0"/>
              <a:buChar char="•"/>
              <a:defRPr/>
            </a:pPr>
            <a:r>
              <a:rPr lang="en-IN" b="1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Refresher Course </a:t>
            </a:r>
          </a:p>
          <a:p>
            <a:pPr marL="268288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IN" sz="1400" b="1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         ( for RLG*now IITG) </a:t>
            </a:r>
            <a:endParaRPr lang="en-IN" sz="1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68288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IN" sz="1400" b="1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     </a:t>
            </a:r>
            <a:r>
              <a:rPr lang="en-IN" sz="16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*Regional Level Guides</a:t>
            </a:r>
          </a:p>
          <a:p>
            <a:pPr marL="268288" defTabSz="801688" eaLnBrk="0" hangingPunct="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defRPr/>
            </a:pPr>
            <a:r>
              <a:rPr lang="en-IN" sz="1600" dirty="0">
                <a:solidFill>
                  <a:srgbClr val="000000"/>
                </a:solidFill>
                <a:latin typeface="Arial" panose="020B0604020202020204" pitchFamily="34" charset="0"/>
                <a:cs typeface="Arial" charset="0"/>
              </a:rPr>
              <a:t>IITTG badge holders -20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77588" y="111642"/>
            <a:ext cx="70649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Course Statistic </a:t>
            </a:r>
          </a:p>
        </p:txBody>
      </p:sp>
    </p:spTree>
    <p:extLst>
      <p:ext uri="{BB962C8B-B14F-4D97-AF65-F5344CB8AC3E}">
        <p14:creationId xmlns:p14="http://schemas.microsoft.com/office/powerpoint/2010/main" val="18460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307B4A9E-072C-FE49-8892-512C6F55D00D}"/>
              </a:ext>
            </a:extLst>
          </p:cNvPr>
          <p:cNvGrpSpPr/>
          <p:nvPr/>
        </p:nvGrpSpPr>
        <p:grpSpPr>
          <a:xfrm>
            <a:off x="152720" y="5188687"/>
            <a:ext cx="2670224" cy="1497863"/>
            <a:chOff x="7745509" y="3675235"/>
            <a:chExt cx="8893978" cy="5353511"/>
          </a:xfrm>
        </p:grpSpPr>
        <p:sp>
          <p:nvSpPr>
            <p:cNvPr id="7" name="Shape">
              <a:extLst>
                <a:ext uri="{FF2B5EF4-FFF2-40B4-BE49-F238E27FC236}">
                  <a16:creationId xmlns:a16="http://schemas.microsoft.com/office/drawing/2014/main" id="{9091BC17-941C-2941-B945-2E0E520EA0C6}"/>
                </a:ext>
              </a:extLst>
            </p:cNvPr>
            <p:cNvSpPr/>
            <p:nvPr/>
          </p:nvSpPr>
          <p:spPr>
            <a:xfrm>
              <a:off x="9405051" y="6235994"/>
              <a:ext cx="5610594" cy="2792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9" y="2887"/>
                  </a:moveTo>
                  <a:lnTo>
                    <a:pt x="21579" y="0"/>
                  </a:lnTo>
                  <a:lnTo>
                    <a:pt x="21579" y="0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3" y="2887"/>
                  </a:lnTo>
                  <a:lnTo>
                    <a:pt x="24" y="2887"/>
                  </a:lnTo>
                  <a:lnTo>
                    <a:pt x="2113" y="2887"/>
                  </a:lnTo>
                  <a:lnTo>
                    <a:pt x="0" y="21600"/>
                  </a:lnTo>
                  <a:lnTo>
                    <a:pt x="704" y="21600"/>
                  </a:lnTo>
                  <a:lnTo>
                    <a:pt x="2821" y="2887"/>
                  </a:lnTo>
                  <a:lnTo>
                    <a:pt x="18782" y="2887"/>
                  </a:lnTo>
                  <a:lnTo>
                    <a:pt x="20899" y="21600"/>
                  </a:lnTo>
                  <a:lnTo>
                    <a:pt x="21600" y="21600"/>
                  </a:lnTo>
                  <a:lnTo>
                    <a:pt x="19489" y="2887"/>
                  </a:lnTo>
                  <a:lnTo>
                    <a:pt x="21579" y="2887"/>
                  </a:lnTo>
                  <a:cubicBezTo>
                    <a:pt x="21579" y="2887"/>
                    <a:pt x="21579" y="2887"/>
                    <a:pt x="21579" y="28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5" name="Shape">
              <a:extLst>
                <a:ext uri="{FF2B5EF4-FFF2-40B4-BE49-F238E27FC236}">
                  <a16:creationId xmlns:a16="http://schemas.microsoft.com/office/drawing/2014/main" id="{A5EBE893-17ED-CD44-BDD1-5111118B12E2}"/>
                </a:ext>
              </a:extLst>
            </p:cNvPr>
            <p:cNvSpPr/>
            <p:nvPr/>
          </p:nvSpPr>
          <p:spPr>
            <a:xfrm>
              <a:off x="10984995" y="4976189"/>
              <a:ext cx="1001654" cy="1259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1" y="486"/>
                  </a:moveTo>
                  <a:cubicBezTo>
                    <a:pt x="19213" y="486"/>
                    <a:pt x="18856" y="425"/>
                    <a:pt x="18514" y="338"/>
                  </a:cubicBezTo>
                  <a:lnTo>
                    <a:pt x="18514" y="17090"/>
                  </a:lnTo>
                  <a:cubicBezTo>
                    <a:pt x="18514" y="18203"/>
                    <a:pt x="17408" y="19104"/>
                    <a:pt x="16023" y="19152"/>
                  </a:cubicBezTo>
                  <a:lnTo>
                    <a:pt x="0" y="19152"/>
                  </a:lnTo>
                  <a:lnTo>
                    <a:pt x="0" y="21600"/>
                  </a:lnTo>
                  <a:lnTo>
                    <a:pt x="17790" y="21600"/>
                  </a:lnTo>
                  <a:cubicBezTo>
                    <a:pt x="19894" y="21600"/>
                    <a:pt x="21600" y="20244"/>
                    <a:pt x="21600" y="18571"/>
                  </a:cubicBezTo>
                  <a:lnTo>
                    <a:pt x="21600" y="0"/>
                  </a:lnTo>
                  <a:cubicBezTo>
                    <a:pt x="21026" y="306"/>
                    <a:pt x="20335" y="486"/>
                    <a:pt x="19591" y="48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6" name="Shape">
              <a:extLst>
                <a:ext uri="{FF2B5EF4-FFF2-40B4-BE49-F238E27FC236}">
                  <a16:creationId xmlns:a16="http://schemas.microsoft.com/office/drawing/2014/main" id="{2AC002B2-3753-384B-A52D-8EA39111D498}"/>
                </a:ext>
              </a:extLst>
            </p:cNvPr>
            <p:cNvSpPr/>
            <p:nvPr/>
          </p:nvSpPr>
          <p:spPr>
            <a:xfrm>
              <a:off x="11831131" y="4679924"/>
              <a:ext cx="223989" cy="33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78" y="0"/>
                  </a:moveTo>
                  <a:lnTo>
                    <a:pt x="0" y="20905"/>
                  </a:lnTo>
                  <a:cubicBezTo>
                    <a:pt x="1723" y="21331"/>
                    <a:pt x="3558" y="21600"/>
                    <a:pt x="5499" y="21600"/>
                  </a:cubicBezTo>
                  <a:cubicBezTo>
                    <a:pt x="14391" y="21600"/>
                    <a:pt x="21600" y="16721"/>
                    <a:pt x="21600" y="10706"/>
                  </a:cubicBezTo>
                  <a:cubicBezTo>
                    <a:pt x="21600" y="5335"/>
                    <a:pt x="15839" y="894"/>
                    <a:pt x="8278" y="0"/>
                  </a:cubicBezTo>
                  <a:close/>
                </a:path>
              </a:pathLst>
            </a:custGeom>
            <a:solidFill>
              <a:schemeClr val="accent1">
                <a:lumMod val="25000"/>
                <a:lumOff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7" name="Shape">
              <a:extLst>
                <a:ext uri="{FF2B5EF4-FFF2-40B4-BE49-F238E27FC236}">
                  <a16:creationId xmlns:a16="http://schemas.microsoft.com/office/drawing/2014/main" id="{DD933B06-F372-784C-9910-0BE6A420E140}"/>
                </a:ext>
              </a:extLst>
            </p:cNvPr>
            <p:cNvSpPr/>
            <p:nvPr/>
          </p:nvSpPr>
          <p:spPr>
            <a:xfrm>
              <a:off x="11388793" y="3675235"/>
              <a:ext cx="746765" cy="2080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368" extrusionOk="0">
                  <a:moveTo>
                    <a:pt x="15654" y="0"/>
                  </a:moveTo>
                  <a:cubicBezTo>
                    <a:pt x="6645" y="12229"/>
                    <a:pt x="2962" y="17230"/>
                    <a:pt x="0" y="21251"/>
                  </a:cubicBezTo>
                  <a:cubicBezTo>
                    <a:pt x="3585" y="21600"/>
                    <a:pt x="7036" y="21143"/>
                    <a:pt x="7709" y="20230"/>
                  </a:cubicBezTo>
                  <a:lnTo>
                    <a:pt x="20928" y="2285"/>
                  </a:lnTo>
                  <a:cubicBezTo>
                    <a:pt x="21600" y="1372"/>
                    <a:pt x="19239" y="349"/>
                    <a:pt x="1565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2" name="Shape">
              <a:extLst>
                <a:ext uri="{FF2B5EF4-FFF2-40B4-BE49-F238E27FC236}">
                  <a16:creationId xmlns:a16="http://schemas.microsoft.com/office/drawing/2014/main" id="{5F7A4DA0-ECA4-7744-811D-22D1D9474D54}"/>
                </a:ext>
              </a:extLst>
            </p:cNvPr>
            <p:cNvSpPr/>
            <p:nvPr/>
          </p:nvSpPr>
          <p:spPr>
            <a:xfrm>
              <a:off x="12434046" y="4976189"/>
              <a:ext cx="1001656" cy="1259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" y="486"/>
                  </a:moveTo>
                  <a:cubicBezTo>
                    <a:pt x="2387" y="486"/>
                    <a:pt x="2744" y="425"/>
                    <a:pt x="3086" y="338"/>
                  </a:cubicBezTo>
                  <a:lnTo>
                    <a:pt x="3086" y="17090"/>
                  </a:lnTo>
                  <a:cubicBezTo>
                    <a:pt x="3086" y="18203"/>
                    <a:pt x="4192" y="19104"/>
                    <a:pt x="5577" y="19152"/>
                  </a:cubicBezTo>
                  <a:lnTo>
                    <a:pt x="21600" y="19152"/>
                  </a:lnTo>
                  <a:lnTo>
                    <a:pt x="21600" y="21600"/>
                  </a:lnTo>
                  <a:lnTo>
                    <a:pt x="3810" y="21600"/>
                  </a:lnTo>
                  <a:cubicBezTo>
                    <a:pt x="1706" y="21600"/>
                    <a:pt x="0" y="20244"/>
                    <a:pt x="0" y="18571"/>
                  </a:cubicBezTo>
                  <a:lnTo>
                    <a:pt x="0" y="0"/>
                  </a:lnTo>
                  <a:cubicBezTo>
                    <a:pt x="574" y="306"/>
                    <a:pt x="1265" y="486"/>
                    <a:pt x="2009" y="48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3" name="Shape">
              <a:extLst>
                <a:ext uri="{FF2B5EF4-FFF2-40B4-BE49-F238E27FC236}">
                  <a16:creationId xmlns:a16="http://schemas.microsoft.com/office/drawing/2014/main" id="{47FF36DD-28D8-D243-9E0B-33AB0E870BCD}"/>
                </a:ext>
              </a:extLst>
            </p:cNvPr>
            <p:cNvSpPr/>
            <p:nvPr/>
          </p:nvSpPr>
          <p:spPr>
            <a:xfrm>
              <a:off x="12365574" y="4679924"/>
              <a:ext cx="223990" cy="330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322" y="0"/>
                  </a:moveTo>
                  <a:lnTo>
                    <a:pt x="21600" y="20905"/>
                  </a:lnTo>
                  <a:cubicBezTo>
                    <a:pt x="19877" y="21331"/>
                    <a:pt x="18042" y="21600"/>
                    <a:pt x="16101" y="21600"/>
                  </a:cubicBezTo>
                  <a:cubicBezTo>
                    <a:pt x="7209" y="21600"/>
                    <a:pt x="0" y="16721"/>
                    <a:pt x="0" y="10706"/>
                  </a:cubicBezTo>
                  <a:cubicBezTo>
                    <a:pt x="0" y="5335"/>
                    <a:pt x="5761" y="894"/>
                    <a:pt x="13322" y="0"/>
                  </a:cubicBezTo>
                  <a:close/>
                </a:path>
              </a:pathLst>
            </a:custGeom>
            <a:solidFill>
              <a:schemeClr val="accent1">
                <a:lumMod val="25000"/>
                <a:lumOff val="7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4" name="Shape">
              <a:extLst>
                <a:ext uri="{FF2B5EF4-FFF2-40B4-BE49-F238E27FC236}">
                  <a16:creationId xmlns:a16="http://schemas.microsoft.com/office/drawing/2014/main" id="{2FA95E67-5646-9B48-B3EA-9A4F8F10F09E}"/>
                </a:ext>
              </a:extLst>
            </p:cNvPr>
            <p:cNvSpPr/>
            <p:nvPr/>
          </p:nvSpPr>
          <p:spPr>
            <a:xfrm>
              <a:off x="12285137" y="3675235"/>
              <a:ext cx="746766" cy="2080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368" extrusionOk="0">
                  <a:moveTo>
                    <a:pt x="5388" y="0"/>
                  </a:moveTo>
                  <a:cubicBezTo>
                    <a:pt x="14397" y="12229"/>
                    <a:pt x="18080" y="17230"/>
                    <a:pt x="21042" y="21251"/>
                  </a:cubicBezTo>
                  <a:cubicBezTo>
                    <a:pt x="17457" y="21600"/>
                    <a:pt x="14006" y="21143"/>
                    <a:pt x="13333" y="20230"/>
                  </a:cubicBezTo>
                  <a:lnTo>
                    <a:pt x="114" y="2285"/>
                  </a:lnTo>
                  <a:cubicBezTo>
                    <a:pt x="-558" y="1372"/>
                    <a:pt x="1803" y="349"/>
                    <a:pt x="538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8" name="Shape">
              <a:extLst>
                <a:ext uri="{FF2B5EF4-FFF2-40B4-BE49-F238E27FC236}">
                  <a16:creationId xmlns:a16="http://schemas.microsoft.com/office/drawing/2014/main" id="{20C5F0C4-B570-484F-99D5-21A2FF6F82CD}"/>
                </a:ext>
              </a:extLst>
            </p:cNvPr>
            <p:cNvSpPr/>
            <p:nvPr/>
          </p:nvSpPr>
          <p:spPr>
            <a:xfrm>
              <a:off x="9891789" y="8605079"/>
              <a:ext cx="740525" cy="344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8" y="0"/>
                  </a:moveTo>
                  <a:lnTo>
                    <a:pt x="5252" y="0"/>
                  </a:lnTo>
                  <a:cubicBezTo>
                    <a:pt x="1551" y="0"/>
                    <a:pt x="0" y="6446"/>
                    <a:pt x="0" y="14400"/>
                  </a:cubicBezTo>
                  <a:cubicBezTo>
                    <a:pt x="0" y="16597"/>
                    <a:pt x="0" y="19207"/>
                    <a:pt x="0" y="21600"/>
                  </a:cubicBezTo>
                  <a:lnTo>
                    <a:pt x="21600" y="21600"/>
                  </a:lnTo>
                  <a:lnTo>
                    <a:pt x="21600" y="14400"/>
                  </a:lnTo>
                  <a:cubicBezTo>
                    <a:pt x="21600" y="6446"/>
                    <a:pt x="18599" y="0"/>
                    <a:pt x="14898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9" name="Shape">
              <a:extLst>
                <a:ext uri="{FF2B5EF4-FFF2-40B4-BE49-F238E27FC236}">
                  <a16:creationId xmlns:a16="http://schemas.microsoft.com/office/drawing/2014/main" id="{EE90AD73-AF06-2046-8408-DEFF8F674F57}"/>
                </a:ext>
              </a:extLst>
            </p:cNvPr>
            <p:cNvSpPr/>
            <p:nvPr/>
          </p:nvSpPr>
          <p:spPr>
            <a:xfrm>
              <a:off x="9891789" y="8913831"/>
              <a:ext cx="740525" cy="114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20BD1DFE-61A6-F74E-BDF4-BBA4CC56B03E}"/>
                </a:ext>
              </a:extLst>
            </p:cNvPr>
            <p:cNvSpPr/>
            <p:nvPr/>
          </p:nvSpPr>
          <p:spPr>
            <a:xfrm>
              <a:off x="8172919" y="6752567"/>
              <a:ext cx="2244107" cy="186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extrusionOk="0">
                  <a:moveTo>
                    <a:pt x="20887" y="944"/>
                  </a:moveTo>
                  <a:cubicBezTo>
                    <a:pt x="20876" y="930"/>
                    <a:pt x="20828" y="873"/>
                    <a:pt x="20816" y="859"/>
                  </a:cubicBezTo>
                  <a:cubicBezTo>
                    <a:pt x="20362" y="335"/>
                    <a:pt x="19749" y="11"/>
                    <a:pt x="19072" y="11"/>
                  </a:cubicBezTo>
                  <a:cubicBezTo>
                    <a:pt x="19065" y="11"/>
                    <a:pt x="9191" y="11"/>
                    <a:pt x="9191" y="11"/>
                  </a:cubicBezTo>
                  <a:lnTo>
                    <a:pt x="0" y="0"/>
                  </a:lnTo>
                  <a:lnTo>
                    <a:pt x="0" y="558"/>
                  </a:lnTo>
                  <a:cubicBezTo>
                    <a:pt x="0" y="3577"/>
                    <a:pt x="2058" y="6024"/>
                    <a:pt x="4596" y="6024"/>
                  </a:cubicBezTo>
                  <a:cubicBezTo>
                    <a:pt x="4642" y="6024"/>
                    <a:pt x="16545" y="6024"/>
                    <a:pt x="16545" y="6024"/>
                  </a:cubicBezTo>
                  <a:lnTo>
                    <a:pt x="16545" y="19909"/>
                  </a:lnTo>
                  <a:cubicBezTo>
                    <a:pt x="16545" y="21600"/>
                    <a:pt x="17676" y="21407"/>
                    <a:pt x="19072" y="21407"/>
                  </a:cubicBezTo>
                  <a:cubicBezTo>
                    <a:pt x="20468" y="21407"/>
                    <a:pt x="21600" y="21600"/>
                    <a:pt x="21600" y="19909"/>
                  </a:cubicBezTo>
                  <a:lnTo>
                    <a:pt x="21600" y="3072"/>
                  </a:lnTo>
                  <a:cubicBezTo>
                    <a:pt x="21600" y="3063"/>
                    <a:pt x="21600" y="3027"/>
                    <a:pt x="21600" y="3018"/>
                  </a:cubicBezTo>
                  <a:cubicBezTo>
                    <a:pt x="21600" y="2213"/>
                    <a:pt x="21328" y="1483"/>
                    <a:pt x="20887" y="944"/>
                  </a:cubicBezTo>
                  <a:close/>
                </a:path>
              </a:pathLst>
            </a:custGeom>
            <a:solidFill>
              <a:schemeClr val="accent1">
                <a:lumMod val="90000"/>
                <a:lumOff val="1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CC8C7DA9-A499-4641-AF80-B7BE41150922}"/>
                </a:ext>
              </a:extLst>
            </p:cNvPr>
            <p:cNvSpPr/>
            <p:nvPr/>
          </p:nvSpPr>
          <p:spPr>
            <a:xfrm>
              <a:off x="8365888" y="4030253"/>
              <a:ext cx="789866" cy="88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4" h="21600" extrusionOk="0">
                  <a:moveTo>
                    <a:pt x="0" y="21600"/>
                  </a:moveTo>
                  <a:cubicBezTo>
                    <a:pt x="1921" y="20349"/>
                    <a:pt x="4233" y="19617"/>
                    <a:pt x="6723" y="19617"/>
                  </a:cubicBezTo>
                  <a:cubicBezTo>
                    <a:pt x="7764" y="19617"/>
                    <a:pt x="8766" y="19759"/>
                    <a:pt x="9728" y="20000"/>
                  </a:cubicBezTo>
                  <a:lnTo>
                    <a:pt x="9728" y="19345"/>
                  </a:lnTo>
                  <a:cubicBezTo>
                    <a:pt x="10220" y="19288"/>
                    <a:pt x="10712" y="19208"/>
                    <a:pt x="11202" y="19081"/>
                  </a:cubicBezTo>
                  <a:cubicBezTo>
                    <a:pt x="17770" y="17388"/>
                    <a:pt x="21434" y="9938"/>
                    <a:pt x="19386" y="2443"/>
                  </a:cubicBezTo>
                  <a:cubicBezTo>
                    <a:pt x="19152" y="1589"/>
                    <a:pt x="18847" y="778"/>
                    <a:pt x="18495" y="2"/>
                  </a:cubicBezTo>
                  <a:cubicBezTo>
                    <a:pt x="15077" y="2"/>
                    <a:pt x="13385" y="0"/>
                    <a:pt x="10481" y="0"/>
                  </a:cubicBezTo>
                  <a:cubicBezTo>
                    <a:pt x="6763" y="0"/>
                    <a:pt x="4864" y="2200"/>
                    <a:pt x="4864" y="5061"/>
                  </a:cubicBezTo>
                  <a:cubicBezTo>
                    <a:pt x="4864" y="5061"/>
                    <a:pt x="2657" y="4696"/>
                    <a:pt x="1246" y="6068"/>
                  </a:cubicBezTo>
                  <a:cubicBezTo>
                    <a:pt x="-166" y="7439"/>
                    <a:pt x="6" y="8968"/>
                    <a:pt x="6" y="8968"/>
                  </a:cubicBezTo>
                  <a:lnTo>
                    <a:pt x="10" y="16688"/>
                  </a:lnTo>
                  <a:cubicBezTo>
                    <a:pt x="10" y="16688"/>
                    <a:pt x="2" y="16680"/>
                    <a:pt x="0" y="16678"/>
                  </a:cubicBezTo>
                  <a:cubicBezTo>
                    <a:pt x="0" y="18338"/>
                    <a:pt x="0" y="20287"/>
                    <a:pt x="0" y="216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865B671F-AB3B-144C-A12B-39523BC35421}"/>
                </a:ext>
              </a:extLst>
            </p:cNvPr>
            <p:cNvSpPr/>
            <p:nvPr/>
          </p:nvSpPr>
          <p:spPr>
            <a:xfrm>
              <a:off x="10319198" y="5942093"/>
              <a:ext cx="409252" cy="29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0" y="21339"/>
                    <a:pt x="0" y="15235"/>
                  </a:cubicBezTo>
                  <a:lnTo>
                    <a:pt x="0" y="15235"/>
                  </a:lnTo>
                  <a:cubicBezTo>
                    <a:pt x="0" y="6819"/>
                    <a:pt x="2367" y="0"/>
                    <a:pt x="8017" y="0"/>
                  </a:cubicBezTo>
                  <a:lnTo>
                    <a:pt x="11371" y="0"/>
                  </a:lnTo>
                  <a:cubicBezTo>
                    <a:pt x="17020" y="0"/>
                    <a:pt x="21600" y="6819"/>
                    <a:pt x="21600" y="15235"/>
                  </a:cubicBez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0E9274B6-D0CC-6D46-B934-718ADD3C7F11}"/>
                </a:ext>
              </a:extLst>
            </p:cNvPr>
            <p:cNvSpPr/>
            <p:nvPr/>
          </p:nvSpPr>
          <p:spPr>
            <a:xfrm>
              <a:off x="8172919" y="4822868"/>
              <a:ext cx="2202140" cy="1939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496"/>
                  </a:moveTo>
                  <a:lnTo>
                    <a:pt x="0" y="5303"/>
                  </a:lnTo>
                  <a:cubicBezTo>
                    <a:pt x="0" y="2374"/>
                    <a:pt x="2097" y="0"/>
                    <a:pt x="4683" y="0"/>
                  </a:cubicBezTo>
                  <a:cubicBezTo>
                    <a:pt x="6034" y="0"/>
                    <a:pt x="7248" y="651"/>
                    <a:pt x="8103" y="1687"/>
                  </a:cubicBezTo>
                  <a:cubicBezTo>
                    <a:pt x="8305" y="1769"/>
                    <a:pt x="9708" y="4264"/>
                    <a:pt x="11060" y="6738"/>
                  </a:cubicBezTo>
                  <a:cubicBezTo>
                    <a:pt x="12412" y="9213"/>
                    <a:pt x="13714" y="11667"/>
                    <a:pt x="13714" y="11667"/>
                  </a:cubicBezTo>
                  <a:lnTo>
                    <a:pt x="20559" y="11667"/>
                  </a:lnTo>
                  <a:cubicBezTo>
                    <a:pt x="21594" y="11667"/>
                    <a:pt x="21600" y="12616"/>
                    <a:pt x="21600" y="13788"/>
                  </a:cubicBezTo>
                  <a:cubicBezTo>
                    <a:pt x="21600" y="14959"/>
                    <a:pt x="21594" y="15909"/>
                    <a:pt x="20559" y="15909"/>
                  </a:cubicBezTo>
                  <a:lnTo>
                    <a:pt x="12645" y="15909"/>
                  </a:lnTo>
                  <a:cubicBezTo>
                    <a:pt x="12625" y="15909"/>
                    <a:pt x="12062" y="15957"/>
                    <a:pt x="11673" y="15714"/>
                  </a:cubicBezTo>
                  <a:cubicBezTo>
                    <a:pt x="11274" y="15466"/>
                    <a:pt x="11049" y="14926"/>
                    <a:pt x="11006" y="14841"/>
                  </a:cubicBezTo>
                  <a:lnTo>
                    <a:pt x="9367" y="11626"/>
                  </a:lnTo>
                  <a:lnTo>
                    <a:pt x="9367" y="21600"/>
                  </a:lnTo>
                  <a:lnTo>
                    <a:pt x="0" y="21496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7" name="Shape">
              <a:extLst>
                <a:ext uri="{FF2B5EF4-FFF2-40B4-BE49-F238E27FC236}">
                  <a16:creationId xmlns:a16="http://schemas.microsoft.com/office/drawing/2014/main" id="{6D2C323E-16AF-AA43-A5C4-B36D6D988FCE}"/>
                </a:ext>
              </a:extLst>
            </p:cNvPr>
            <p:cNvSpPr/>
            <p:nvPr/>
          </p:nvSpPr>
          <p:spPr>
            <a:xfrm>
              <a:off x="8173505" y="3720689"/>
              <a:ext cx="935694" cy="1023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5" h="20626" extrusionOk="0">
                  <a:moveTo>
                    <a:pt x="4269" y="14286"/>
                  </a:moveTo>
                  <a:cubicBezTo>
                    <a:pt x="4269" y="14286"/>
                    <a:pt x="4121" y="13031"/>
                    <a:pt x="5336" y="11904"/>
                  </a:cubicBezTo>
                  <a:cubicBezTo>
                    <a:pt x="6551" y="10778"/>
                    <a:pt x="8450" y="11078"/>
                    <a:pt x="8450" y="11078"/>
                  </a:cubicBezTo>
                  <a:cubicBezTo>
                    <a:pt x="8471" y="8735"/>
                    <a:pt x="10098" y="6942"/>
                    <a:pt x="13285" y="6921"/>
                  </a:cubicBezTo>
                  <a:cubicBezTo>
                    <a:pt x="15843" y="6904"/>
                    <a:pt x="17337" y="6903"/>
                    <a:pt x="20345" y="6920"/>
                  </a:cubicBezTo>
                  <a:cubicBezTo>
                    <a:pt x="17936" y="1925"/>
                    <a:pt x="12576" y="-974"/>
                    <a:pt x="7520" y="300"/>
                  </a:cubicBezTo>
                  <a:cubicBezTo>
                    <a:pt x="1877" y="1721"/>
                    <a:pt x="-1255" y="7818"/>
                    <a:pt x="476" y="13965"/>
                  </a:cubicBezTo>
                  <a:cubicBezTo>
                    <a:pt x="1756" y="18510"/>
                    <a:pt x="4268" y="20622"/>
                    <a:pt x="4272" y="20626"/>
                  </a:cubicBezTo>
                  <a:lnTo>
                    <a:pt x="4269" y="14286"/>
                  </a:lnTo>
                  <a:close/>
                </a:path>
              </a:pathLst>
            </a:cu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71ED1234-5F9D-044F-A884-525380D5D40D}"/>
                </a:ext>
              </a:extLst>
            </p:cNvPr>
            <p:cNvSpPr/>
            <p:nvPr/>
          </p:nvSpPr>
          <p:spPr>
            <a:xfrm>
              <a:off x="7977074" y="7640228"/>
              <a:ext cx="1374914" cy="1388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31" y="17910"/>
                  </a:moveTo>
                  <a:lnTo>
                    <a:pt x="0" y="20118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0118"/>
                  </a:lnTo>
                  <a:lnTo>
                    <a:pt x="12515" y="17922"/>
                  </a:lnTo>
                  <a:lnTo>
                    <a:pt x="12143" y="0"/>
                  </a:lnTo>
                  <a:lnTo>
                    <a:pt x="9502" y="0"/>
                  </a:lnTo>
                  <a:cubicBezTo>
                    <a:pt x="9502" y="0"/>
                    <a:pt x="9131" y="17910"/>
                    <a:pt x="9131" y="179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A603D746-EE30-CE47-86D5-9721432AF661}"/>
                </a:ext>
              </a:extLst>
            </p:cNvPr>
            <p:cNvSpPr/>
            <p:nvPr/>
          </p:nvSpPr>
          <p:spPr>
            <a:xfrm>
              <a:off x="7938479" y="6521002"/>
              <a:ext cx="130257" cy="757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0" y="21398"/>
                  </a:moveTo>
                  <a:lnTo>
                    <a:pt x="21600" y="21398"/>
                  </a:lnTo>
                  <a:lnTo>
                    <a:pt x="21600" y="0"/>
                  </a:lnTo>
                  <a:cubicBezTo>
                    <a:pt x="18300" y="158"/>
                    <a:pt x="14834" y="247"/>
                    <a:pt x="11241" y="244"/>
                  </a:cubicBezTo>
                  <a:cubicBezTo>
                    <a:pt x="7325" y="241"/>
                    <a:pt x="3547" y="251"/>
                    <a:pt x="0" y="247"/>
                  </a:cubicBezTo>
                  <a:lnTo>
                    <a:pt x="0" y="21600"/>
                  </a:lnTo>
                  <a:cubicBezTo>
                    <a:pt x="2556" y="21473"/>
                    <a:pt x="5206" y="21398"/>
                    <a:pt x="7950" y="213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3F36786E-A204-7143-A927-6DD6E8E45D2D}"/>
                </a:ext>
              </a:extLst>
            </p:cNvPr>
            <p:cNvSpPr/>
            <p:nvPr/>
          </p:nvSpPr>
          <p:spPr>
            <a:xfrm>
              <a:off x="7745510" y="7254287"/>
              <a:ext cx="1789817" cy="39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2" y="12962"/>
                  </a:moveTo>
                  <a:cubicBezTo>
                    <a:pt x="21511" y="5731"/>
                    <a:pt x="20426" y="0"/>
                    <a:pt x="19096" y="0"/>
                  </a:cubicBezTo>
                  <a:lnTo>
                    <a:pt x="2504" y="0"/>
                  </a:lnTo>
                  <a:cubicBezTo>
                    <a:pt x="1174" y="0"/>
                    <a:pt x="89" y="5731"/>
                    <a:pt x="8" y="12962"/>
                  </a:cubicBezTo>
                  <a:lnTo>
                    <a:pt x="0" y="21600"/>
                  </a:lnTo>
                  <a:lnTo>
                    <a:pt x="21600" y="21600"/>
                  </a:lnTo>
                  <a:cubicBezTo>
                    <a:pt x="21600" y="21600"/>
                    <a:pt x="21592" y="12962"/>
                    <a:pt x="21592" y="129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049BDA0B-6812-C048-821B-8397A3767366}"/>
                </a:ext>
              </a:extLst>
            </p:cNvPr>
            <p:cNvSpPr/>
            <p:nvPr/>
          </p:nvSpPr>
          <p:spPr>
            <a:xfrm>
              <a:off x="7745509" y="5478965"/>
              <a:ext cx="459820" cy="1072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086" extrusionOk="0">
                  <a:moveTo>
                    <a:pt x="21410" y="16614"/>
                  </a:moveTo>
                  <a:cubicBezTo>
                    <a:pt x="21381" y="19094"/>
                    <a:pt x="16566" y="21095"/>
                    <a:pt x="10654" y="21083"/>
                  </a:cubicBezTo>
                  <a:lnTo>
                    <a:pt x="10654" y="21083"/>
                  </a:lnTo>
                  <a:cubicBezTo>
                    <a:pt x="4742" y="21072"/>
                    <a:pt x="-27" y="21328"/>
                    <a:pt x="0" y="18847"/>
                  </a:cubicBezTo>
                  <a:lnTo>
                    <a:pt x="137" y="2209"/>
                  </a:lnTo>
                  <a:cubicBezTo>
                    <a:pt x="165" y="-272"/>
                    <a:pt x="4980" y="2"/>
                    <a:pt x="10892" y="15"/>
                  </a:cubicBezTo>
                  <a:lnTo>
                    <a:pt x="10892" y="15"/>
                  </a:lnTo>
                  <a:cubicBezTo>
                    <a:pt x="16804" y="27"/>
                    <a:pt x="21573" y="2046"/>
                    <a:pt x="21547" y="4527"/>
                  </a:cubicBezTo>
                  <a:cubicBezTo>
                    <a:pt x="21547" y="4527"/>
                    <a:pt x="21410" y="16614"/>
                    <a:pt x="21410" y="166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4" name="Shape">
              <a:extLst>
                <a:ext uri="{FF2B5EF4-FFF2-40B4-BE49-F238E27FC236}">
                  <a16:creationId xmlns:a16="http://schemas.microsoft.com/office/drawing/2014/main" id="{9550E04C-3EE6-6B4A-AA43-6E09C8099995}"/>
                </a:ext>
              </a:extLst>
            </p:cNvPr>
            <p:cNvSpPr/>
            <p:nvPr/>
          </p:nvSpPr>
          <p:spPr>
            <a:xfrm>
              <a:off x="13784025" y="8605082"/>
              <a:ext cx="740524" cy="344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02" y="0"/>
                  </a:moveTo>
                  <a:lnTo>
                    <a:pt x="16348" y="0"/>
                  </a:lnTo>
                  <a:cubicBezTo>
                    <a:pt x="20049" y="0"/>
                    <a:pt x="21600" y="6446"/>
                    <a:pt x="21600" y="14400"/>
                  </a:cubicBezTo>
                  <a:cubicBezTo>
                    <a:pt x="21600" y="16597"/>
                    <a:pt x="21600" y="19207"/>
                    <a:pt x="21600" y="21600"/>
                  </a:cubicBezTo>
                  <a:lnTo>
                    <a:pt x="0" y="21600"/>
                  </a:lnTo>
                  <a:lnTo>
                    <a:pt x="0" y="14400"/>
                  </a:lnTo>
                  <a:cubicBezTo>
                    <a:pt x="0" y="6446"/>
                    <a:pt x="3000" y="0"/>
                    <a:pt x="670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5" name="Shape">
              <a:extLst>
                <a:ext uri="{FF2B5EF4-FFF2-40B4-BE49-F238E27FC236}">
                  <a16:creationId xmlns:a16="http://schemas.microsoft.com/office/drawing/2014/main" id="{EAF86E9C-9FD1-694E-B5C7-21364296D8C5}"/>
                </a:ext>
              </a:extLst>
            </p:cNvPr>
            <p:cNvSpPr/>
            <p:nvPr/>
          </p:nvSpPr>
          <p:spPr>
            <a:xfrm>
              <a:off x="13784025" y="8913834"/>
              <a:ext cx="740524" cy="11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9" name="Shape">
              <a:extLst>
                <a:ext uri="{FF2B5EF4-FFF2-40B4-BE49-F238E27FC236}">
                  <a16:creationId xmlns:a16="http://schemas.microsoft.com/office/drawing/2014/main" id="{E38280DD-C2A2-2043-89DC-6BA2CA43711A}"/>
                </a:ext>
              </a:extLst>
            </p:cNvPr>
            <p:cNvSpPr/>
            <p:nvPr/>
          </p:nvSpPr>
          <p:spPr>
            <a:xfrm>
              <a:off x="13997729" y="6752569"/>
              <a:ext cx="2244108" cy="186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extrusionOk="0">
                  <a:moveTo>
                    <a:pt x="713" y="944"/>
                  </a:moveTo>
                  <a:cubicBezTo>
                    <a:pt x="724" y="930"/>
                    <a:pt x="772" y="873"/>
                    <a:pt x="784" y="859"/>
                  </a:cubicBezTo>
                  <a:cubicBezTo>
                    <a:pt x="1238" y="335"/>
                    <a:pt x="1851" y="11"/>
                    <a:pt x="2528" y="11"/>
                  </a:cubicBezTo>
                  <a:cubicBezTo>
                    <a:pt x="2535" y="11"/>
                    <a:pt x="12409" y="11"/>
                    <a:pt x="12409" y="11"/>
                  </a:cubicBezTo>
                  <a:lnTo>
                    <a:pt x="21600" y="0"/>
                  </a:lnTo>
                  <a:lnTo>
                    <a:pt x="21600" y="558"/>
                  </a:lnTo>
                  <a:cubicBezTo>
                    <a:pt x="21600" y="3577"/>
                    <a:pt x="19542" y="6024"/>
                    <a:pt x="17004" y="6024"/>
                  </a:cubicBezTo>
                  <a:cubicBezTo>
                    <a:pt x="16958" y="6024"/>
                    <a:pt x="5055" y="6024"/>
                    <a:pt x="5055" y="6024"/>
                  </a:cubicBezTo>
                  <a:lnTo>
                    <a:pt x="5055" y="19909"/>
                  </a:lnTo>
                  <a:cubicBezTo>
                    <a:pt x="5055" y="21600"/>
                    <a:pt x="3924" y="21407"/>
                    <a:pt x="2528" y="21407"/>
                  </a:cubicBezTo>
                  <a:cubicBezTo>
                    <a:pt x="1132" y="21407"/>
                    <a:pt x="0" y="21600"/>
                    <a:pt x="0" y="19909"/>
                  </a:cubicBezTo>
                  <a:lnTo>
                    <a:pt x="0" y="3072"/>
                  </a:lnTo>
                  <a:cubicBezTo>
                    <a:pt x="0" y="3063"/>
                    <a:pt x="0" y="3027"/>
                    <a:pt x="0" y="3018"/>
                  </a:cubicBezTo>
                  <a:cubicBezTo>
                    <a:pt x="0" y="2213"/>
                    <a:pt x="272" y="1483"/>
                    <a:pt x="713" y="944"/>
                  </a:cubicBezTo>
                  <a:close/>
                </a:path>
              </a:pathLst>
            </a:custGeom>
            <a:solidFill>
              <a:schemeClr val="accent1">
                <a:lumMod val="90000"/>
                <a:lumOff val="1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0" name="Shape">
              <a:extLst>
                <a:ext uri="{FF2B5EF4-FFF2-40B4-BE49-F238E27FC236}">
                  <a16:creationId xmlns:a16="http://schemas.microsoft.com/office/drawing/2014/main" id="{3FE5D9E8-0F49-BA49-A828-1E1850477BE7}"/>
                </a:ext>
              </a:extLst>
            </p:cNvPr>
            <p:cNvSpPr/>
            <p:nvPr/>
          </p:nvSpPr>
          <p:spPr>
            <a:xfrm>
              <a:off x="15232737" y="4030255"/>
              <a:ext cx="789863" cy="880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4" h="21600" extrusionOk="0">
                  <a:moveTo>
                    <a:pt x="19954" y="21600"/>
                  </a:moveTo>
                  <a:cubicBezTo>
                    <a:pt x="18033" y="20349"/>
                    <a:pt x="15720" y="19617"/>
                    <a:pt x="13231" y="19617"/>
                  </a:cubicBezTo>
                  <a:cubicBezTo>
                    <a:pt x="12191" y="19617"/>
                    <a:pt x="11188" y="19759"/>
                    <a:pt x="10226" y="20000"/>
                  </a:cubicBezTo>
                  <a:lnTo>
                    <a:pt x="10226" y="19345"/>
                  </a:lnTo>
                  <a:cubicBezTo>
                    <a:pt x="9734" y="19288"/>
                    <a:pt x="9242" y="19208"/>
                    <a:pt x="8753" y="19081"/>
                  </a:cubicBezTo>
                  <a:cubicBezTo>
                    <a:pt x="2184" y="17388"/>
                    <a:pt x="-1480" y="9938"/>
                    <a:pt x="569" y="2443"/>
                  </a:cubicBezTo>
                  <a:cubicBezTo>
                    <a:pt x="802" y="1589"/>
                    <a:pt x="1107" y="778"/>
                    <a:pt x="1460" y="2"/>
                  </a:cubicBezTo>
                  <a:cubicBezTo>
                    <a:pt x="4877" y="2"/>
                    <a:pt x="6568" y="0"/>
                    <a:pt x="9473" y="0"/>
                  </a:cubicBezTo>
                  <a:cubicBezTo>
                    <a:pt x="13191" y="0"/>
                    <a:pt x="15090" y="2200"/>
                    <a:pt x="15090" y="5061"/>
                  </a:cubicBezTo>
                  <a:cubicBezTo>
                    <a:pt x="15090" y="5061"/>
                    <a:pt x="17297" y="4696"/>
                    <a:pt x="18708" y="6068"/>
                  </a:cubicBezTo>
                  <a:cubicBezTo>
                    <a:pt x="20120" y="7439"/>
                    <a:pt x="19948" y="8968"/>
                    <a:pt x="19948" y="8968"/>
                  </a:cubicBezTo>
                  <a:lnTo>
                    <a:pt x="19944" y="16688"/>
                  </a:lnTo>
                  <a:cubicBezTo>
                    <a:pt x="19944" y="16688"/>
                    <a:pt x="19952" y="16680"/>
                    <a:pt x="19954" y="16678"/>
                  </a:cubicBezTo>
                  <a:cubicBezTo>
                    <a:pt x="19954" y="18338"/>
                    <a:pt x="19954" y="20287"/>
                    <a:pt x="19954" y="216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1" name="Shape">
              <a:extLst>
                <a:ext uri="{FF2B5EF4-FFF2-40B4-BE49-F238E27FC236}">
                  <a16:creationId xmlns:a16="http://schemas.microsoft.com/office/drawing/2014/main" id="{C195BCDE-50EB-D044-8A40-2A9A1C644649}"/>
                </a:ext>
              </a:extLst>
            </p:cNvPr>
            <p:cNvSpPr/>
            <p:nvPr/>
          </p:nvSpPr>
          <p:spPr>
            <a:xfrm>
              <a:off x="13665368" y="5942095"/>
              <a:ext cx="409252" cy="295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21600" y="21339"/>
                    <a:pt x="21600" y="15235"/>
                  </a:cubicBezTo>
                  <a:lnTo>
                    <a:pt x="21600" y="15235"/>
                  </a:lnTo>
                  <a:cubicBezTo>
                    <a:pt x="21600" y="6819"/>
                    <a:pt x="19233" y="0"/>
                    <a:pt x="13583" y="0"/>
                  </a:cubicBezTo>
                  <a:lnTo>
                    <a:pt x="10229" y="0"/>
                  </a:lnTo>
                  <a:cubicBezTo>
                    <a:pt x="4580" y="0"/>
                    <a:pt x="0" y="6819"/>
                    <a:pt x="0" y="15235"/>
                  </a:cubicBez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2" name="Shape">
              <a:extLst>
                <a:ext uri="{FF2B5EF4-FFF2-40B4-BE49-F238E27FC236}">
                  <a16:creationId xmlns:a16="http://schemas.microsoft.com/office/drawing/2014/main" id="{ECDAB2B4-30C3-6B42-B07A-F8AF437735E3}"/>
                </a:ext>
              </a:extLst>
            </p:cNvPr>
            <p:cNvSpPr/>
            <p:nvPr/>
          </p:nvSpPr>
          <p:spPr>
            <a:xfrm>
              <a:off x="14036324" y="4822870"/>
              <a:ext cx="2206655" cy="1935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589"/>
                  </a:moveTo>
                  <a:lnTo>
                    <a:pt x="21556" y="5313"/>
                  </a:lnTo>
                  <a:cubicBezTo>
                    <a:pt x="21556" y="2378"/>
                    <a:pt x="19463" y="0"/>
                    <a:pt x="16882" y="0"/>
                  </a:cubicBezTo>
                  <a:cubicBezTo>
                    <a:pt x="15534" y="0"/>
                    <a:pt x="14323" y="652"/>
                    <a:pt x="13470" y="1690"/>
                  </a:cubicBezTo>
                  <a:cubicBezTo>
                    <a:pt x="13268" y="1772"/>
                    <a:pt x="11868" y="4271"/>
                    <a:pt x="10518" y="6751"/>
                  </a:cubicBezTo>
                  <a:cubicBezTo>
                    <a:pt x="9169" y="9230"/>
                    <a:pt x="7870" y="11688"/>
                    <a:pt x="7870" y="11688"/>
                  </a:cubicBezTo>
                  <a:lnTo>
                    <a:pt x="1039" y="11688"/>
                  </a:lnTo>
                  <a:cubicBezTo>
                    <a:pt x="6" y="11688"/>
                    <a:pt x="0" y="12640"/>
                    <a:pt x="0" y="13813"/>
                  </a:cubicBezTo>
                  <a:cubicBezTo>
                    <a:pt x="0" y="14987"/>
                    <a:pt x="6" y="15939"/>
                    <a:pt x="1039" y="15939"/>
                  </a:cubicBezTo>
                  <a:lnTo>
                    <a:pt x="8936" y="15939"/>
                  </a:lnTo>
                  <a:cubicBezTo>
                    <a:pt x="8956" y="15939"/>
                    <a:pt x="9518" y="15987"/>
                    <a:pt x="9907" y="15743"/>
                  </a:cubicBezTo>
                  <a:cubicBezTo>
                    <a:pt x="10304" y="15495"/>
                    <a:pt x="10529" y="14954"/>
                    <a:pt x="10572" y="14868"/>
                  </a:cubicBezTo>
                  <a:lnTo>
                    <a:pt x="12208" y="11648"/>
                  </a:lnTo>
                  <a:lnTo>
                    <a:pt x="12253" y="21600"/>
                  </a:lnTo>
                  <a:lnTo>
                    <a:pt x="21600" y="21589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3" name="Shape">
              <a:extLst>
                <a:ext uri="{FF2B5EF4-FFF2-40B4-BE49-F238E27FC236}">
                  <a16:creationId xmlns:a16="http://schemas.microsoft.com/office/drawing/2014/main" id="{81810CCA-33DB-8C45-94F1-1215BC2BE943}"/>
                </a:ext>
              </a:extLst>
            </p:cNvPr>
            <p:cNvSpPr/>
            <p:nvPr/>
          </p:nvSpPr>
          <p:spPr>
            <a:xfrm>
              <a:off x="15278319" y="3722158"/>
              <a:ext cx="922661" cy="1027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5" h="20359" extrusionOk="0">
                  <a:moveTo>
                    <a:pt x="15936" y="14016"/>
                  </a:moveTo>
                  <a:cubicBezTo>
                    <a:pt x="15936" y="14016"/>
                    <a:pt x="16086" y="12782"/>
                    <a:pt x="14857" y="11674"/>
                  </a:cubicBezTo>
                  <a:cubicBezTo>
                    <a:pt x="13629" y="10567"/>
                    <a:pt x="11709" y="10862"/>
                    <a:pt x="11709" y="10862"/>
                  </a:cubicBezTo>
                  <a:cubicBezTo>
                    <a:pt x="11705" y="8553"/>
                    <a:pt x="10054" y="6784"/>
                    <a:pt x="6820" y="6775"/>
                  </a:cubicBezTo>
                  <a:cubicBezTo>
                    <a:pt x="4356" y="6768"/>
                    <a:pt x="2893" y="6754"/>
                    <a:pt x="0" y="6714"/>
                  </a:cubicBezTo>
                  <a:cubicBezTo>
                    <a:pt x="2374" y="1910"/>
                    <a:pt x="7640" y="-908"/>
                    <a:pt x="12649" y="265"/>
                  </a:cubicBezTo>
                  <a:cubicBezTo>
                    <a:pt x="18392" y="1610"/>
                    <a:pt x="21600" y="7646"/>
                    <a:pt x="19771" y="13700"/>
                  </a:cubicBezTo>
                  <a:cubicBezTo>
                    <a:pt x="19591" y="16045"/>
                    <a:pt x="19975" y="18907"/>
                    <a:pt x="19055" y="19800"/>
                  </a:cubicBezTo>
                  <a:cubicBezTo>
                    <a:pt x="18136" y="20692"/>
                    <a:pt x="15933" y="20249"/>
                    <a:pt x="15933" y="20249"/>
                  </a:cubicBezTo>
                  <a:lnTo>
                    <a:pt x="15936" y="14016"/>
                  </a:lnTo>
                  <a:close/>
                </a:path>
              </a:pathLst>
            </a:custGeom>
            <a:solidFill>
              <a:srgbClr val="7F7F7F"/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6ED6E24F-0378-8642-A0A8-9E6DE33C94DE}"/>
                </a:ext>
              </a:extLst>
            </p:cNvPr>
            <p:cNvSpPr/>
            <p:nvPr/>
          </p:nvSpPr>
          <p:spPr>
            <a:xfrm>
              <a:off x="15042640" y="7640229"/>
              <a:ext cx="1374913" cy="1388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469" y="17910"/>
                  </a:moveTo>
                  <a:lnTo>
                    <a:pt x="21600" y="20118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118"/>
                  </a:lnTo>
                  <a:lnTo>
                    <a:pt x="9085" y="17922"/>
                  </a:lnTo>
                  <a:lnTo>
                    <a:pt x="9457" y="0"/>
                  </a:lnTo>
                  <a:lnTo>
                    <a:pt x="12098" y="0"/>
                  </a:lnTo>
                  <a:cubicBezTo>
                    <a:pt x="12098" y="0"/>
                    <a:pt x="12469" y="17910"/>
                    <a:pt x="12469" y="1791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B160B755-D528-9842-A59F-6BF3D4013042}"/>
                </a:ext>
              </a:extLst>
            </p:cNvPr>
            <p:cNvSpPr/>
            <p:nvPr/>
          </p:nvSpPr>
          <p:spPr>
            <a:xfrm>
              <a:off x="16354837" y="6521003"/>
              <a:ext cx="130256" cy="757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50" y="21398"/>
                  </a:moveTo>
                  <a:lnTo>
                    <a:pt x="0" y="21398"/>
                  </a:lnTo>
                  <a:lnTo>
                    <a:pt x="0" y="0"/>
                  </a:lnTo>
                  <a:cubicBezTo>
                    <a:pt x="3300" y="158"/>
                    <a:pt x="6766" y="247"/>
                    <a:pt x="10359" y="244"/>
                  </a:cubicBezTo>
                  <a:cubicBezTo>
                    <a:pt x="14275" y="241"/>
                    <a:pt x="18053" y="251"/>
                    <a:pt x="21600" y="247"/>
                  </a:cubicBezTo>
                  <a:lnTo>
                    <a:pt x="21600" y="21600"/>
                  </a:lnTo>
                  <a:cubicBezTo>
                    <a:pt x="19044" y="21473"/>
                    <a:pt x="16394" y="21398"/>
                    <a:pt x="13650" y="2139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83ED92BA-803B-4045-801C-7C3FD1281D63}"/>
                </a:ext>
              </a:extLst>
            </p:cNvPr>
            <p:cNvSpPr/>
            <p:nvPr/>
          </p:nvSpPr>
          <p:spPr>
            <a:xfrm>
              <a:off x="14849671" y="7254288"/>
              <a:ext cx="1789816" cy="39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" y="12962"/>
                  </a:moveTo>
                  <a:cubicBezTo>
                    <a:pt x="89" y="5731"/>
                    <a:pt x="1174" y="0"/>
                    <a:pt x="2504" y="0"/>
                  </a:cubicBezTo>
                  <a:lnTo>
                    <a:pt x="19096" y="0"/>
                  </a:lnTo>
                  <a:cubicBezTo>
                    <a:pt x="20426" y="0"/>
                    <a:pt x="21511" y="5731"/>
                    <a:pt x="21592" y="12962"/>
                  </a:cubicBezTo>
                  <a:lnTo>
                    <a:pt x="21600" y="21600"/>
                  </a:lnTo>
                  <a:lnTo>
                    <a:pt x="0" y="21600"/>
                  </a:lnTo>
                  <a:cubicBezTo>
                    <a:pt x="0" y="21600"/>
                    <a:pt x="8" y="12962"/>
                    <a:pt x="8" y="129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CB15C4B7-AB66-DE44-A456-15EBF60F276A}"/>
                </a:ext>
              </a:extLst>
            </p:cNvPr>
            <p:cNvSpPr/>
            <p:nvPr/>
          </p:nvSpPr>
          <p:spPr>
            <a:xfrm>
              <a:off x="16179668" y="5478966"/>
              <a:ext cx="459819" cy="1072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086" extrusionOk="0">
                  <a:moveTo>
                    <a:pt x="137" y="16614"/>
                  </a:moveTo>
                  <a:cubicBezTo>
                    <a:pt x="166" y="19094"/>
                    <a:pt x="4981" y="21095"/>
                    <a:pt x="10893" y="21083"/>
                  </a:cubicBezTo>
                  <a:lnTo>
                    <a:pt x="10893" y="21083"/>
                  </a:lnTo>
                  <a:cubicBezTo>
                    <a:pt x="16805" y="21072"/>
                    <a:pt x="21574" y="21328"/>
                    <a:pt x="21547" y="18847"/>
                  </a:cubicBezTo>
                  <a:lnTo>
                    <a:pt x="21410" y="2209"/>
                  </a:lnTo>
                  <a:cubicBezTo>
                    <a:pt x="21382" y="-272"/>
                    <a:pt x="16567" y="2"/>
                    <a:pt x="10655" y="15"/>
                  </a:cubicBezTo>
                  <a:lnTo>
                    <a:pt x="10655" y="15"/>
                  </a:lnTo>
                  <a:cubicBezTo>
                    <a:pt x="4743" y="27"/>
                    <a:pt x="-26" y="2046"/>
                    <a:pt x="0" y="4527"/>
                  </a:cubicBezTo>
                  <a:cubicBezTo>
                    <a:pt x="0" y="4527"/>
                    <a:pt x="137" y="16614"/>
                    <a:pt x="137" y="166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9C4E404-B049-9341-9893-0F73B87094E5}"/>
              </a:ext>
            </a:extLst>
          </p:cNvPr>
          <p:cNvSpPr txBox="1"/>
          <p:nvPr/>
        </p:nvSpPr>
        <p:spPr>
          <a:xfrm>
            <a:off x="4932676" y="1450663"/>
            <a:ext cx="3371116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just"/>
            <a:r>
              <a:rPr lang="en-US" sz="2400" b="1" dirty="0">
                <a:latin typeface="Poppins" pitchFamily="2" charset="77"/>
                <a:ea typeface="League Spartan" charset="0"/>
                <a:cs typeface="Poppins" pitchFamily="2" charset="77"/>
              </a:rPr>
              <a:t>EXAMINATION PLAN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4B3D4BFF-496B-9344-B7F7-C63A0946AA7B}"/>
              </a:ext>
            </a:extLst>
          </p:cNvPr>
          <p:cNvSpPr txBox="1">
            <a:spLocks/>
          </p:cNvSpPr>
          <p:nvPr/>
        </p:nvSpPr>
        <p:spPr>
          <a:xfrm>
            <a:off x="2637737" y="2010768"/>
            <a:ext cx="7747374" cy="3173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00000"/>
              </a:lnSpc>
              <a:buFont typeface="Wingdings" charset="2"/>
              <a:buChar char="ü"/>
            </a:pPr>
            <a:r>
              <a:rPr lang="en-IN" dirty="0">
                <a:solidFill>
                  <a:schemeClr val="tx1"/>
                </a:solidFill>
              </a:rPr>
              <a:t>IITFC Basic Examination IBAT will be conducted in two parts :</a:t>
            </a:r>
          </a:p>
          <a:p>
            <a:pPr algn="just">
              <a:lnSpc>
                <a:spcPct val="100000"/>
              </a:lnSpc>
            </a:pPr>
            <a:r>
              <a:rPr lang="en-IN" b="1" dirty="0">
                <a:solidFill>
                  <a:srgbClr val="C70039"/>
                </a:solidFill>
              </a:rPr>
              <a:t>First day </a:t>
            </a:r>
            <a:r>
              <a:rPr lang="en-IN" dirty="0">
                <a:solidFill>
                  <a:schemeClr val="tx1"/>
                </a:solidFill>
              </a:rPr>
              <a:t>– </a:t>
            </a:r>
            <a:r>
              <a:rPr lang="en-IN" sz="2000" i="1" dirty="0">
                <a:solidFill>
                  <a:schemeClr val="tx1"/>
                </a:solidFill>
              </a:rPr>
              <a:t>General Module &amp; one mandatory State 	       Specialisation –Morning</a:t>
            </a:r>
          </a:p>
          <a:p>
            <a:pPr algn="just">
              <a:lnSpc>
                <a:spcPct val="100000"/>
              </a:lnSpc>
            </a:pPr>
            <a:r>
              <a:rPr lang="en-IN" sz="2000" i="1" dirty="0">
                <a:solidFill>
                  <a:schemeClr val="tx1"/>
                </a:solidFill>
              </a:rPr>
              <a:t>	--   One Extra Specialisation – Evening </a:t>
            </a:r>
            <a:endParaRPr lang="en-IN" i="1" dirty="0">
              <a:solidFill>
                <a:schemeClr val="tx1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IN" b="1" dirty="0">
                <a:solidFill>
                  <a:srgbClr val="C70039"/>
                </a:solidFill>
              </a:rPr>
              <a:t>Second day- </a:t>
            </a:r>
            <a:r>
              <a:rPr lang="en-IN" sz="2000" i="1" dirty="0">
                <a:solidFill>
                  <a:schemeClr val="tx1"/>
                </a:solidFill>
              </a:rPr>
              <a:t>Additional State Specialisation as per Candidates choice</a:t>
            </a:r>
          </a:p>
          <a:p>
            <a:pPr marL="50800" lvl="1" indent="396875" algn="just">
              <a:lnSpc>
                <a:spcPct val="100000"/>
              </a:lnSpc>
              <a:buFont typeface="Wingdings" charset="2"/>
              <a:buChar char="ü"/>
            </a:pPr>
            <a:r>
              <a:rPr lang="en-IN" sz="2400" dirty="0">
                <a:solidFill>
                  <a:schemeClr val="tx1"/>
                </a:solidFill>
                <a:latin typeface="Open Sans Light"/>
                <a:cs typeface="Open Sans Light"/>
              </a:rPr>
              <a:t>Exam will be </a:t>
            </a:r>
            <a:r>
              <a:rPr lang="en-IN" sz="2800" b="1" i="1" dirty="0">
                <a:solidFill>
                  <a:schemeClr val="tx1"/>
                </a:solidFill>
                <a:latin typeface="Open Sans Light"/>
                <a:cs typeface="Open Sans Light"/>
              </a:rPr>
              <a:t>Bilingual</a:t>
            </a:r>
            <a:r>
              <a:rPr lang="en-IN" sz="2400" dirty="0">
                <a:solidFill>
                  <a:schemeClr val="tx1"/>
                </a:solidFill>
                <a:latin typeface="Open Sans Light"/>
                <a:cs typeface="Open Sans Light"/>
              </a:rPr>
              <a:t> – English &amp; Hindi</a:t>
            </a:r>
          </a:p>
        </p:txBody>
      </p:sp>
      <p:sp>
        <p:nvSpPr>
          <p:cNvPr id="2" name="Rectangle 1"/>
          <p:cNvSpPr/>
          <p:nvPr/>
        </p:nvSpPr>
        <p:spPr>
          <a:xfrm>
            <a:off x="1674470" y="171449"/>
            <a:ext cx="88649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Internet Based Online Assessment Tests</a:t>
            </a:r>
          </a:p>
          <a:p>
            <a:pPr algn="ctr"/>
            <a:r>
              <a:rPr lang="e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(IBAT)</a:t>
            </a:r>
            <a:r>
              <a:rPr lang="en-IN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endParaRPr lang="en-US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4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0353">
            <a:extLst>
              <a:ext uri="{FF2B5EF4-FFF2-40B4-BE49-F238E27FC236}">
                <a16:creationId xmlns:a16="http://schemas.microsoft.com/office/drawing/2014/main" id="{6A1FFD52-4675-194B-8A0C-572480362906}"/>
              </a:ext>
            </a:extLst>
          </p:cNvPr>
          <p:cNvSpPr/>
          <p:nvPr/>
        </p:nvSpPr>
        <p:spPr>
          <a:xfrm>
            <a:off x="1588" y="4183686"/>
            <a:ext cx="12188826" cy="26700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>
            <a:solidFill>
              <a:srgbClr val="FF0000"/>
            </a:solidFill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3FCCACF-444B-0649-8142-2DD4B987D1D7}"/>
              </a:ext>
            </a:extLst>
          </p:cNvPr>
          <p:cNvGrpSpPr/>
          <p:nvPr/>
        </p:nvGrpSpPr>
        <p:grpSpPr>
          <a:xfrm>
            <a:off x="8205730" y="1923435"/>
            <a:ext cx="3784424" cy="4803604"/>
            <a:chOff x="14407368" y="4108798"/>
            <a:chExt cx="7568848" cy="9607208"/>
          </a:xfrm>
        </p:grpSpPr>
        <p:sp>
          <p:nvSpPr>
            <p:cNvPr id="20" name="Shape 10354">
              <a:extLst>
                <a:ext uri="{FF2B5EF4-FFF2-40B4-BE49-F238E27FC236}">
                  <a16:creationId xmlns:a16="http://schemas.microsoft.com/office/drawing/2014/main" id="{1AF6E9D1-E39E-2347-B3D8-2E62B5183C9F}"/>
                </a:ext>
              </a:extLst>
            </p:cNvPr>
            <p:cNvSpPr/>
            <p:nvPr/>
          </p:nvSpPr>
          <p:spPr>
            <a:xfrm>
              <a:off x="14407368" y="4112415"/>
              <a:ext cx="7568848" cy="9582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116" extrusionOk="0">
                  <a:moveTo>
                    <a:pt x="1988" y="8601"/>
                  </a:moveTo>
                  <a:cubicBezTo>
                    <a:pt x="1988" y="8601"/>
                    <a:pt x="2362" y="8118"/>
                    <a:pt x="1988" y="7586"/>
                  </a:cubicBezTo>
                  <a:cubicBezTo>
                    <a:pt x="1615" y="7054"/>
                    <a:pt x="1864" y="5073"/>
                    <a:pt x="2736" y="3720"/>
                  </a:cubicBezTo>
                  <a:cubicBezTo>
                    <a:pt x="3608" y="2367"/>
                    <a:pt x="4355" y="1352"/>
                    <a:pt x="9026" y="434"/>
                  </a:cubicBezTo>
                  <a:cubicBezTo>
                    <a:pt x="13697" y="-484"/>
                    <a:pt x="16126" y="96"/>
                    <a:pt x="18368" y="1787"/>
                  </a:cubicBezTo>
                  <a:cubicBezTo>
                    <a:pt x="20610" y="3478"/>
                    <a:pt x="21357" y="5895"/>
                    <a:pt x="20672" y="8311"/>
                  </a:cubicBezTo>
                  <a:cubicBezTo>
                    <a:pt x="19987" y="10727"/>
                    <a:pt x="17558" y="11065"/>
                    <a:pt x="17745" y="13530"/>
                  </a:cubicBezTo>
                  <a:cubicBezTo>
                    <a:pt x="17932" y="15994"/>
                    <a:pt x="21432" y="21116"/>
                    <a:pt x="21432" y="21116"/>
                  </a:cubicBezTo>
                  <a:lnTo>
                    <a:pt x="9088" y="21116"/>
                  </a:lnTo>
                  <a:cubicBezTo>
                    <a:pt x="9088" y="21116"/>
                    <a:pt x="9618" y="19642"/>
                    <a:pt x="8964" y="18265"/>
                  </a:cubicBezTo>
                  <a:cubicBezTo>
                    <a:pt x="8964" y="18265"/>
                    <a:pt x="7959" y="16507"/>
                    <a:pt x="7189" y="16544"/>
                  </a:cubicBezTo>
                  <a:cubicBezTo>
                    <a:pt x="6418" y="16580"/>
                    <a:pt x="4083" y="16779"/>
                    <a:pt x="3452" y="16707"/>
                  </a:cubicBezTo>
                  <a:cubicBezTo>
                    <a:pt x="2821" y="16634"/>
                    <a:pt x="2214" y="16471"/>
                    <a:pt x="2261" y="15619"/>
                  </a:cubicBezTo>
                  <a:cubicBezTo>
                    <a:pt x="2308" y="14768"/>
                    <a:pt x="2238" y="14623"/>
                    <a:pt x="1887" y="14442"/>
                  </a:cubicBezTo>
                  <a:cubicBezTo>
                    <a:pt x="1537" y="14260"/>
                    <a:pt x="1397" y="13916"/>
                    <a:pt x="1677" y="13735"/>
                  </a:cubicBezTo>
                  <a:cubicBezTo>
                    <a:pt x="1957" y="13554"/>
                    <a:pt x="1957" y="13554"/>
                    <a:pt x="1957" y="13554"/>
                  </a:cubicBezTo>
                  <a:cubicBezTo>
                    <a:pt x="1957" y="13554"/>
                    <a:pt x="1747" y="13445"/>
                    <a:pt x="1420" y="13282"/>
                  </a:cubicBezTo>
                  <a:cubicBezTo>
                    <a:pt x="1093" y="13119"/>
                    <a:pt x="1163" y="12883"/>
                    <a:pt x="1257" y="12702"/>
                  </a:cubicBezTo>
                  <a:cubicBezTo>
                    <a:pt x="1350" y="12521"/>
                    <a:pt x="1537" y="12104"/>
                    <a:pt x="1327" y="12031"/>
                  </a:cubicBezTo>
                  <a:cubicBezTo>
                    <a:pt x="1117" y="11959"/>
                    <a:pt x="743" y="11778"/>
                    <a:pt x="416" y="11633"/>
                  </a:cubicBezTo>
                  <a:cubicBezTo>
                    <a:pt x="89" y="11488"/>
                    <a:pt x="-168" y="11234"/>
                    <a:pt x="136" y="10817"/>
                  </a:cubicBezTo>
                  <a:cubicBezTo>
                    <a:pt x="439" y="10401"/>
                    <a:pt x="1988" y="8601"/>
                    <a:pt x="1988" y="8601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2" name="Shape 10355">
              <a:extLst>
                <a:ext uri="{FF2B5EF4-FFF2-40B4-BE49-F238E27FC236}">
                  <a16:creationId xmlns:a16="http://schemas.microsoft.com/office/drawing/2014/main" id="{8F61FE95-7CAD-8C41-81FE-00950BA828F8}"/>
                </a:ext>
              </a:extLst>
            </p:cNvPr>
            <p:cNvSpPr/>
            <p:nvPr/>
          </p:nvSpPr>
          <p:spPr>
            <a:xfrm>
              <a:off x="15175975" y="5793015"/>
              <a:ext cx="1056103" cy="924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029" extrusionOk="0">
                  <a:moveTo>
                    <a:pt x="20115" y="12466"/>
                  </a:moveTo>
                  <a:cubicBezTo>
                    <a:pt x="19732" y="10390"/>
                    <a:pt x="17957" y="9059"/>
                    <a:pt x="16157" y="9500"/>
                  </a:cubicBezTo>
                  <a:cubicBezTo>
                    <a:pt x="15676" y="9618"/>
                    <a:pt x="15243" y="9853"/>
                    <a:pt x="14872" y="10171"/>
                  </a:cubicBezTo>
                  <a:lnTo>
                    <a:pt x="17218" y="12800"/>
                  </a:lnTo>
                  <a:cubicBezTo>
                    <a:pt x="17383" y="12986"/>
                    <a:pt x="17387" y="13290"/>
                    <a:pt x="17227" y="13481"/>
                  </a:cubicBezTo>
                  <a:cubicBezTo>
                    <a:pt x="17066" y="13671"/>
                    <a:pt x="16803" y="13676"/>
                    <a:pt x="16637" y="13490"/>
                  </a:cubicBezTo>
                  <a:lnTo>
                    <a:pt x="14268" y="10834"/>
                  </a:lnTo>
                  <a:cubicBezTo>
                    <a:pt x="13652" y="11707"/>
                    <a:pt x="13371" y="12880"/>
                    <a:pt x="13589" y="14063"/>
                  </a:cubicBezTo>
                  <a:cubicBezTo>
                    <a:pt x="13972" y="16139"/>
                    <a:pt x="15747" y="17470"/>
                    <a:pt x="17547" y="17029"/>
                  </a:cubicBezTo>
                  <a:cubicBezTo>
                    <a:pt x="19346" y="16589"/>
                    <a:pt x="20498" y="14541"/>
                    <a:pt x="20115" y="12466"/>
                  </a:cubicBezTo>
                  <a:close/>
                  <a:moveTo>
                    <a:pt x="12445" y="7390"/>
                  </a:moveTo>
                  <a:lnTo>
                    <a:pt x="10862" y="7777"/>
                  </a:lnTo>
                  <a:cubicBezTo>
                    <a:pt x="10683" y="7821"/>
                    <a:pt x="10443" y="7721"/>
                    <a:pt x="10330" y="7554"/>
                  </a:cubicBezTo>
                  <a:lnTo>
                    <a:pt x="9382" y="6156"/>
                  </a:lnTo>
                  <a:lnTo>
                    <a:pt x="7858" y="9354"/>
                  </a:lnTo>
                  <a:cubicBezTo>
                    <a:pt x="7858" y="9354"/>
                    <a:pt x="8237" y="9436"/>
                    <a:pt x="8700" y="9536"/>
                  </a:cubicBezTo>
                  <a:lnTo>
                    <a:pt x="12662" y="8566"/>
                  </a:lnTo>
                  <a:cubicBezTo>
                    <a:pt x="12662" y="8566"/>
                    <a:pt x="12445" y="7390"/>
                    <a:pt x="12445" y="7390"/>
                  </a:cubicBezTo>
                  <a:close/>
                  <a:moveTo>
                    <a:pt x="12276" y="9645"/>
                  </a:moveTo>
                  <a:lnTo>
                    <a:pt x="10649" y="10043"/>
                  </a:lnTo>
                  <a:cubicBezTo>
                    <a:pt x="10837" y="10188"/>
                    <a:pt x="10975" y="10413"/>
                    <a:pt x="11024" y="10676"/>
                  </a:cubicBezTo>
                  <a:lnTo>
                    <a:pt x="11025" y="10675"/>
                  </a:lnTo>
                  <a:cubicBezTo>
                    <a:pt x="11025" y="10675"/>
                    <a:pt x="11166" y="11451"/>
                    <a:pt x="11342" y="12416"/>
                  </a:cubicBezTo>
                  <a:cubicBezTo>
                    <a:pt x="11342" y="12416"/>
                    <a:pt x="12276" y="9645"/>
                    <a:pt x="12276" y="9645"/>
                  </a:cubicBezTo>
                  <a:close/>
                  <a:moveTo>
                    <a:pt x="9392" y="11587"/>
                  </a:moveTo>
                  <a:cubicBezTo>
                    <a:pt x="9392" y="11587"/>
                    <a:pt x="7390" y="11287"/>
                    <a:pt x="6435" y="11138"/>
                  </a:cubicBezTo>
                  <a:lnTo>
                    <a:pt x="5956" y="12381"/>
                  </a:lnTo>
                  <a:cubicBezTo>
                    <a:pt x="6790" y="12920"/>
                    <a:pt x="7454" y="13798"/>
                    <a:pt x="7783" y="14892"/>
                  </a:cubicBezTo>
                  <a:lnTo>
                    <a:pt x="9906" y="14373"/>
                  </a:lnTo>
                  <a:cubicBezTo>
                    <a:pt x="9906" y="14373"/>
                    <a:pt x="9392" y="11587"/>
                    <a:pt x="9392" y="11587"/>
                  </a:cubicBezTo>
                  <a:close/>
                  <a:moveTo>
                    <a:pt x="7320" y="15990"/>
                  </a:moveTo>
                  <a:lnTo>
                    <a:pt x="4073" y="16785"/>
                  </a:lnTo>
                  <a:cubicBezTo>
                    <a:pt x="3848" y="16840"/>
                    <a:pt x="3626" y="16674"/>
                    <a:pt x="3578" y="16414"/>
                  </a:cubicBezTo>
                  <a:cubicBezTo>
                    <a:pt x="3557" y="16296"/>
                    <a:pt x="3576" y="16181"/>
                    <a:pt x="3622" y="16083"/>
                  </a:cubicBezTo>
                  <a:lnTo>
                    <a:pt x="3621" y="16082"/>
                  </a:lnTo>
                  <a:lnTo>
                    <a:pt x="4917" y="12711"/>
                  </a:lnTo>
                  <a:cubicBezTo>
                    <a:pt x="4410" y="12543"/>
                    <a:pt x="3861" y="12510"/>
                    <a:pt x="3309" y="12645"/>
                  </a:cubicBezTo>
                  <a:cubicBezTo>
                    <a:pt x="1510" y="13086"/>
                    <a:pt x="358" y="15133"/>
                    <a:pt x="741" y="17209"/>
                  </a:cubicBezTo>
                  <a:cubicBezTo>
                    <a:pt x="1124" y="19285"/>
                    <a:pt x="2899" y="20615"/>
                    <a:pt x="4699" y="20175"/>
                  </a:cubicBezTo>
                  <a:cubicBezTo>
                    <a:pt x="6388" y="19761"/>
                    <a:pt x="7507" y="17930"/>
                    <a:pt x="7320" y="15990"/>
                  </a:cubicBezTo>
                  <a:close/>
                  <a:moveTo>
                    <a:pt x="4700" y="15647"/>
                  </a:moveTo>
                  <a:lnTo>
                    <a:pt x="7121" y="15055"/>
                  </a:lnTo>
                  <a:cubicBezTo>
                    <a:pt x="6845" y="14210"/>
                    <a:pt x="6329" y="13528"/>
                    <a:pt x="5683" y="13093"/>
                  </a:cubicBezTo>
                  <a:cubicBezTo>
                    <a:pt x="5683" y="13093"/>
                    <a:pt x="4700" y="15647"/>
                    <a:pt x="4700" y="15647"/>
                  </a:cubicBezTo>
                  <a:close/>
                  <a:moveTo>
                    <a:pt x="20768" y="12306"/>
                  </a:moveTo>
                  <a:cubicBezTo>
                    <a:pt x="21228" y="14801"/>
                    <a:pt x="19848" y="17253"/>
                    <a:pt x="17686" y="17782"/>
                  </a:cubicBezTo>
                  <a:cubicBezTo>
                    <a:pt x="15523" y="18311"/>
                    <a:pt x="13397" y="16718"/>
                    <a:pt x="12936" y="14223"/>
                  </a:cubicBezTo>
                  <a:cubicBezTo>
                    <a:pt x="12670" y="12777"/>
                    <a:pt x="13022" y="11346"/>
                    <a:pt x="13786" y="10295"/>
                  </a:cubicBezTo>
                  <a:lnTo>
                    <a:pt x="13180" y="9616"/>
                  </a:lnTo>
                  <a:lnTo>
                    <a:pt x="11655" y="14141"/>
                  </a:lnTo>
                  <a:cubicBezTo>
                    <a:pt x="11845" y="15192"/>
                    <a:pt x="12003" y="16082"/>
                    <a:pt x="12002" y="16116"/>
                  </a:cubicBezTo>
                  <a:cubicBezTo>
                    <a:pt x="11988" y="16676"/>
                    <a:pt x="11582" y="17117"/>
                    <a:pt x="11096" y="17100"/>
                  </a:cubicBezTo>
                  <a:cubicBezTo>
                    <a:pt x="10682" y="17085"/>
                    <a:pt x="10344" y="16743"/>
                    <a:pt x="10261" y="16295"/>
                  </a:cubicBezTo>
                  <a:lnTo>
                    <a:pt x="10260" y="16295"/>
                  </a:lnTo>
                  <a:lnTo>
                    <a:pt x="10079" y="15314"/>
                  </a:lnTo>
                  <a:lnTo>
                    <a:pt x="7974" y="15829"/>
                  </a:lnTo>
                  <a:cubicBezTo>
                    <a:pt x="8237" y="18189"/>
                    <a:pt x="6891" y="20425"/>
                    <a:pt x="4838" y="20928"/>
                  </a:cubicBezTo>
                  <a:cubicBezTo>
                    <a:pt x="2675" y="21457"/>
                    <a:pt x="549" y="19863"/>
                    <a:pt x="88" y="17369"/>
                  </a:cubicBezTo>
                  <a:cubicBezTo>
                    <a:pt x="-372" y="14874"/>
                    <a:pt x="1008" y="12422"/>
                    <a:pt x="3170" y="11892"/>
                  </a:cubicBezTo>
                  <a:cubicBezTo>
                    <a:pt x="3866" y="11722"/>
                    <a:pt x="4557" y="11772"/>
                    <a:pt x="5191" y="12001"/>
                  </a:cubicBezTo>
                  <a:lnTo>
                    <a:pt x="5611" y="10908"/>
                  </a:lnTo>
                  <a:cubicBezTo>
                    <a:pt x="5188" y="10637"/>
                    <a:pt x="4908" y="10111"/>
                    <a:pt x="4924" y="9516"/>
                  </a:cubicBezTo>
                  <a:cubicBezTo>
                    <a:pt x="4931" y="9235"/>
                    <a:pt x="5004" y="8976"/>
                    <a:pt x="5123" y="8753"/>
                  </a:cubicBezTo>
                  <a:lnTo>
                    <a:pt x="5122" y="8753"/>
                  </a:lnTo>
                  <a:lnTo>
                    <a:pt x="7375" y="4249"/>
                  </a:lnTo>
                  <a:lnTo>
                    <a:pt x="7375" y="4250"/>
                  </a:lnTo>
                  <a:cubicBezTo>
                    <a:pt x="7591" y="3700"/>
                    <a:pt x="8076" y="3326"/>
                    <a:pt x="8631" y="3346"/>
                  </a:cubicBezTo>
                  <a:cubicBezTo>
                    <a:pt x="9070" y="3361"/>
                    <a:pt x="9452" y="3620"/>
                    <a:pt x="9685" y="4006"/>
                  </a:cubicBezTo>
                  <a:lnTo>
                    <a:pt x="9686" y="4006"/>
                  </a:lnTo>
                  <a:lnTo>
                    <a:pt x="11018" y="6165"/>
                  </a:lnTo>
                  <a:lnTo>
                    <a:pt x="12915" y="5701"/>
                  </a:lnTo>
                  <a:cubicBezTo>
                    <a:pt x="13275" y="5613"/>
                    <a:pt x="13630" y="5878"/>
                    <a:pt x="13706" y="6294"/>
                  </a:cubicBezTo>
                  <a:cubicBezTo>
                    <a:pt x="13778" y="6683"/>
                    <a:pt x="13580" y="7062"/>
                    <a:pt x="13259" y="7182"/>
                  </a:cubicBezTo>
                  <a:lnTo>
                    <a:pt x="13534" y="8671"/>
                  </a:lnTo>
                  <a:lnTo>
                    <a:pt x="14385" y="9625"/>
                  </a:lnTo>
                  <a:cubicBezTo>
                    <a:pt x="14850" y="9205"/>
                    <a:pt x="15402" y="8898"/>
                    <a:pt x="16018" y="8747"/>
                  </a:cubicBezTo>
                  <a:cubicBezTo>
                    <a:pt x="18181" y="8217"/>
                    <a:pt x="20307" y="9811"/>
                    <a:pt x="20768" y="12306"/>
                  </a:cubicBezTo>
                  <a:close/>
                  <a:moveTo>
                    <a:pt x="8795" y="1859"/>
                  </a:moveTo>
                  <a:cubicBezTo>
                    <a:pt x="8642" y="1027"/>
                    <a:pt x="9102" y="210"/>
                    <a:pt x="9823" y="34"/>
                  </a:cubicBezTo>
                  <a:cubicBezTo>
                    <a:pt x="10543" y="-143"/>
                    <a:pt x="11252" y="388"/>
                    <a:pt x="11406" y="1220"/>
                  </a:cubicBezTo>
                  <a:cubicBezTo>
                    <a:pt x="11559" y="2051"/>
                    <a:pt x="11099" y="2869"/>
                    <a:pt x="10378" y="3045"/>
                  </a:cubicBezTo>
                  <a:cubicBezTo>
                    <a:pt x="9658" y="3222"/>
                    <a:pt x="8949" y="2690"/>
                    <a:pt x="8795" y="18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3" name="Shape 10356">
              <a:extLst>
                <a:ext uri="{FF2B5EF4-FFF2-40B4-BE49-F238E27FC236}">
                  <a16:creationId xmlns:a16="http://schemas.microsoft.com/office/drawing/2014/main" id="{A902A086-2BD5-4F4B-A000-CAABFF81B20A}"/>
                </a:ext>
              </a:extLst>
            </p:cNvPr>
            <p:cNvSpPr/>
            <p:nvPr/>
          </p:nvSpPr>
          <p:spPr>
            <a:xfrm>
              <a:off x="17978664" y="7053490"/>
              <a:ext cx="567697" cy="67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3" y="12242"/>
                  </a:moveTo>
                  <a:cubicBezTo>
                    <a:pt x="19543" y="12836"/>
                    <a:pt x="18964" y="13322"/>
                    <a:pt x="18257" y="13322"/>
                  </a:cubicBezTo>
                  <a:lnTo>
                    <a:pt x="3343" y="13322"/>
                  </a:lnTo>
                  <a:cubicBezTo>
                    <a:pt x="2636" y="13322"/>
                    <a:pt x="2057" y="12836"/>
                    <a:pt x="2057" y="12242"/>
                  </a:cubicBezTo>
                  <a:lnTo>
                    <a:pt x="2057" y="4322"/>
                  </a:lnTo>
                  <a:cubicBezTo>
                    <a:pt x="2057" y="3728"/>
                    <a:pt x="2636" y="3242"/>
                    <a:pt x="3343" y="3242"/>
                  </a:cubicBezTo>
                  <a:lnTo>
                    <a:pt x="18257" y="3242"/>
                  </a:lnTo>
                  <a:cubicBezTo>
                    <a:pt x="18964" y="3242"/>
                    <a:pt x="19543" y="3728"/>
                    <a:pt x="19543" y="4322"/>
                  </a:cubicBezTo>
                  <a:cubicBezTo>
                    <a:pt x="19543" y="4322"/>
                    <a:pt x="19543" y="12242"/>
                    <a:pt x="19543" y="12242"/>
                  </a:cubicBezTo>
                  <a:close/>
                  <a:moveTo>
                    <a:pt x="17743" y="18146"/>
                  </a:moveTo>
                  <a:cubicBezTo>
                    <a:pt x="16891" y="18146"/>
                    <a:pt x="16200" y="17566"/>
                    <a:pt x="16200" y="16850"/>
                  </a:cubicBezTo>
                  <a:cubicBezTo>
                    <a:pt x="16200" y="16134"/>
                    <a:pt x="16891" y="15554"/>
                    <a:pt x="17743" y="15554"/>
                  </a:cubicBezTo>
                  <a:cubicBezTo>
                    <a:pt x="18594" y="15554"/>
                    <a:pt x="19285" y="16134"/>
                    <a:pt x="19285" y="16850"/>
                  </a:cubicBezTo>
                  <a:cubicBezTo>
                    <a:pt x="19285" y="17566"/>
                    <a:pt x="18594" y="18146"/>
                    <a:pt x="17743" y="18146"/>
                  </a:cubicBezTo>
                  <a:close/>
                  <a:moveTo>
                    <a:pt x="3857" y="18146"/>
                  </a:moveTo>
                  <a:cubicBezTo>
                    <a:pt x="3005" y="18146"/>
                    <a:pt x="2315" y="17566"/>
                    <a:pt x="2315" y="16850"/>
                  </a:cubicBezTo>
                  <a:cubicBezTo>
                    <a:pt x="2315" y="16134"/>
                    <a:pt x="3005" y="15554"/>
                    <a:pt x="3857" y="15554"/>
                  </a:cubicBezTo>
                  <a:cubicBezTo>
                    <a:pt x="4709" y="15554"/>
                    <a:pt x="5400" y="16134"/>
                    <a:pt x="5400" y="16850"/>
                  </a:cubicBezTo>
                  <a:cubicBezTo>
                    <a:pt x="5400" y="17566"/>
                    <a:pt x="4709" y="18146"/>
                    <a:pt x="3857" y="18146"/>
                  </a:cubicBezTo>
                  <a:close/>
                  <a:moveTo>
                    <a:pt x="5657" y="1513"/>
                  </a:moveTo>
                  <a:cubicBezTo>
                    <a:pt x="5657" y="1275"/>
                    <a:pt x="5889" y="1081"/>
                    <a:pt x="6171" y="1081"/>
                  </a:cubicBezTo>
                  <a:lnTo>
                    <a:pt x="15429" y="1081"/>
                  </a:lnTo>
                  <a:cubicBezTo>
                    <a:pt x="15711" y="1081"/>
                    <a:pt x="15943" y="1275"/>
                    <a:pt x="15943" y="1513"/>
                  </a:cubicBezTo>
                  <a:lnTo>
                    <a:pt x="15943" y="1729"/>
                  </a:lnTo>
                  <a:cubicBezTo>
                    <a:pt x="15943" y="1967"/>
                    <a:pt x="15711" y="2161"/>
                    <a:pt x="15429" y="2161"/>
                  </a:cubicBezTo>
                  <a:lnTo>
                    <a:pt x="6171" y="2161"/>
                  </a:lnTo>
                  <a:cubicBezTo>
                    <a:pt x="5889" y="2161"/>
                    <a:pt x="5657" y="1967"/>
                    <a:pt x="5657" y="1729"/>
                  </a:cubicBezTo>
                  <a:cubicBezTo>
                    <a:pt x="5657" y="1729"/>
                    <a:pt x="5657" y="1513"/>
                    <a:pt x="5657" y="1513"/>
                  </a:cubicBezTo>
                  <a:close/>
                  <a:moveTo>
                    <a:pt x="20314" y="0"/>
                  </a:moveTo>
                  <a:lnTo>
                    <a:pt x="1286" y="0"/>
                  </a:lnTo>
                  <a:cubicBezTo>
                    <a:pt x="579" y="0"/>
                    <a:pt x="0" y="486"/>
                    <a:pt x="0" y="1080"/>
                  </a:cubicBezTo>
                  <a:lnTo>
                    <a:pt x="0" y="18360"/>
                  </a:lnTo>
                  <a:cubicBezTo>
                    <a:pt x="0" y="18954"/>
                    <a:pt x="579" y="19440"/>
                    <a:pt x="1286" y="19440"/>
                  </a:cubicBezTo>
                  <a:lnTo>
                    <a:pt x="1800" y="19440"/>
                  </a:lnTo>
                  <a:cubicBezTo>
                    <a:pt x="1800" y="19440"/>
                    <a:pt x="1800" y="20498"/>
                    <a:pt x="1800" y="20520"/>
                  </a:cubicBezTo>
                  <a:cubicBezTo>
                    <a:pt x="1800" y="21114"/>
                    <a:pt x="2379" y="21600"/>
                    <a:pt x="3086" y="21600"/>
                  </a:cubicBezTo>
                  <a:lnTo>
                    <a:pt x="4629" y="21600"/>
                  </a:lnTo>
                  <a:cubicBezTo>
                    <a:pt x="5336" y="21600"/>
                    <a:pt x="5915" y="21114"/>
                    <a:pt x="5915" y="20520"/>
                  </a:cubicBezTo>
                  <a:cubicBezTo>
                    <a:pt x="5915" y="20498"/>
                    <a:pt x="5915" y="19440"/>
                    <a:pt x="5915" y="19440"/>
                  </a:cubicBezTo>
                  <a:lnTo>
                    <a:pt x="15685" y="19440"/>
                  </a:lnTo>
                  <a:cubicBezTo>
                    <a:pt x="15685" y="19440"/>
                    <a:pt x="15685" y="20498"/>
                    <a:pt x="15685" y="20520"/>
                  </a:cubicBezTo>
                  <a:cubicBezTo>
                    <a:pt x="15685" y="21114"/>
                    <a:pt x="16264" y="21600"/>
                    <a:pt x="16971" y="21600"/>
                  </a:cubicBezTo>
                  <a:lnTo>
                    <a:pt x="18514" y="21600"/>
                  </a:lnTo>
                  <a:cubicBezTo>
                    <a:pt x="19221" y="21600"/>
                    <a:pt x="19800" y="21114"/>
                    <a:pt x="19800" y="20520"/>
                  </a:cubicBezTo>
                  <a:cubicBezTo>
                    <a:pt x="19800" y="20498"/>
                    <a:pt x="19800" y="19440"/>
                    <a:pt x="19800" y="19440"/>
                  </a:cubicBezTo>
                  <a:lnTo>
                    <a:pt x="20314" y="19440"/>
                  </a:lnTo>
                  <a:cubicBezTo>
                    <a:pt x="21021" y="19440"/>
                    <a:pt x="21600" y="18954"/>
                    <a:pt x="21600" y="18360"/>
                  </a:cubicBezTo>
                  <a:lnTo>
                    <a:pt x="21600" y="1080"/>
                  </a:lnTo>
                  <a:cubicBezTo>
                    <a:pt x="21600" y="486"/>
                    <a:pt x="21021" y="0"/>
                    <a:pt x="2031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4" name="Shape 10357">
              <a:extLst>
                <a:ext uri="{FF2B5EF4-FFF2-40B4-BE49-F238E27FC236}">
                  <a16:creationId xmlns:a16="http://schemas.microsoft.com/office/drawing/2014/main" id="{01C361C7-AC21-F649-85FE-EC7EDE598293}"/>
                </a:ext>
              </a:extLst>
            </p:cNvPr>
            <p:cNvSpPr/>
            <p:nvPr/>
          </p:nvSpPr>
          <p:spPr>
            <a:xfrm>
              <a:off x="19346002" y="5826856"/>
              <a:ext cx="524618" cy="104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4050"/>
                  </a:moveTo>
                  <a:lnTo>
                    <a:pt x="1618" y="4050"/>
                  </a:lnTo>
                  <a:lnTo>
                    <a:pt x="1618" y="17550"/>
                  </a:lnTo>
                  <a:lnTo>
                    <a:pt x="20250" y="17550"/>
                  </a:lnTo>
                  <a:lnTo>
                    <a:pt x="20250" y="4050"/>
                  </a:lnTo>
                  <a:close/>
                  <a:moveTo>
                    <a:pt x="14175" y="2025"/>
                  </a:moveTo>
                  <a:lnTo>
                    <a:pt x="7425" y="2025"/>
                  </a:lnTo>
                  <a:cubicBezTo>
                    <a:pt x="7052" y="2025"/>
                    <a:pt x="6750" y="2176"/>
                    <a:pt x="6750" y="2363"/>
                  </a:cubicBezTo>
                  <a:cubicBezTo>
                    <a:pt x="6750" y="2549"/>
                    <a:pt x="7052" y="2700"/>
                    <a:pt x="7425" y="2700"/>
                  </a:cubicBezTo>
                  <a:lnTo>
                    <a:pt x="14175" y="2700"/>
                  </a:lnTo>
                  <a:cubicBezTo>
                    <a:pt x="14548" y="2700"/>
                    <a:pt x="14850" y="2549"/>
                    <a:pt x="14850" y="2363"/>
                  </a:cubicBezTo>
                  <a:cubicBezTo>
                    <a:pt x="14850" y="2176"/>
                    <a:pt x="14548" y="2025"/>
                    <a:pt x="14175" y="2025"/>
                  </a:cubicBezTo>
                  <a:close/>
                  <a:moveTo>
                    <a:pt x="11475" y="20250"/>
                  </a:moveTo>
                  <a:cubicBezTo>
                    <a:pt x="12593" y="20250"/>
                    <a:pt x="13500" y="19797"/>
                    <a:pt x="13500" y="19238"/>
                  </a:cubicBezTo>
                  <a:cubicBezTo>
                    <a:pt x="13500" y="18678"/>
                    <a:pt x="12593" y="18225"/>
                    <a:pt x="11475" y="18225"/>
                  </a:cubicBezTo>
                  <a:cubicBezTo>
                    <a:pt x="10357" y="18225"/>
                    <a:pt x="9450" y="18678"/>
                    <a:pt x="9450" y="19238"/>
                  </a:cubicBezTo>
                  <a:cubicBezTo>
                    <a:pt x="9450" y="19797"/>
                    <a:pt x="10357" y="20250"/>
                    <a:pt x="11475" y="20250"/>
                  </a:cubicBezTo>
                  <a:close/>
                  <a:moveTo>
                    <a:pt x="18900" y="21600"/>
                  </a:moveTo>
                  <a:lnTo>
                    <a:pt x="2700" y="21600"/>
                  </a:lnTo>
                  <a:cubicBezTo>
                    <a:pt x="1954" y="21600"/>
                    <a:pt x="1279" y="21449"/>
                    <a:pt x="791" y="21205"/>
                  </a:cubicBezTo>
                  <a:cubicBezTo>
                    <a:pt x="302" y="20960"/>
                    <a:pt x="0" y="20623"/>
                    <a:pt x="0" y="20250"/>
                  </a:cubicBezTo>
                  <a:lnTo>
                    <a:pt x="0" y="1350"/>
                  </a:lnTo>
                  <a:cubicBezTo>
                    <a:pt x="0" y="977"/>
                    <a:pt x="302" y="640"/>
                    <a:pt x="791" y="395"/>
                  </a:cubicBezTo>
                  <a:cubicBezTo>
                    <a:pt x="1279" y="151"/>
                    <a:pt x="1954" y="0"/>
                    <a:pt x="2700" y="0"/>
                  </a:cubicBezTo>
                  <a:lnTo>
                    <a:pt x="18900" y="0"/>
                  </a:lnTo>
                  <a:cubicBezTo>
                    <a:pt x="19646" y="0"/>
                    <a:pt x="20321" y="151"/>
                    <a:pt x="20809" y="395"/>
                  </a:cubicBezTo>
                  <a:cubicBezTo>
                    <a:pt x="21298" y="640"/>
                    <a:pt x="21600" y="977"/>
                    <a:pt x="21600" y="1350"/>
                  </a:cubicBezTo>
                  <a:lnTo>
                    <a:pt x="21600" y="20250"/>
                  </a:lnTo>
                  <a:cubicBezTo>
                    <a:pt x="21600" y="20623"/>
                    <a:pt x="21298" y="20960"/>
                    <a:pt x="20809" y="21205"/>
                  </a:cubicBezTo>
                  <a:cubicBezTo>
                    <a:pt x="20321" y="21449"/>
                    <a:pt x="19646" y="21600"/>
                    <a:pt x="1890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5" name="Shape 10358">
              <a:extLst>
                <a:ext uri="{FF2B5EF4-FFF2-40B4-BE49-F238E27FC236}">
                  <a16:creationId xmlns:a16="http://schemas.microsoft.com/office/drawing/2014/main" id="{2080FAA2-7AD4-F04A-9C62-00BD4F590C60}"/>
                </a:ext>
              </a:extLst>
            </p:cNvPr>
            <p:cNvSpPr/>
            <p:nvPr/>
          </p:nvSpPr>
          <p:spPr>
            <a:xfrm>
              <a:off x="18888390" y="7193820"/>
              <a:ext cx="1013871" cy="761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77" y="10069"/>
                  </a:moveTo>
                  <a:cubicBezTo>
                    <a:pt x="13591" y="10069"/>
                    <a:pt x="12956" y="9222"/>
                    <a:pt x="12956" y="8178"/>
                  </a:cubicBezTo>
                  <a:cubicBezTo>
                    <a:pt x="12956" y="7133"/>
                    <a:pt x="13591" y="6286"/>
                    <a:pt x="14377" y="6286"/>
                  </a:cubicBezTo>
                  <a:cubicBezTo>
                    <a:pt x="15161" y="6286"/>
                    <a:pt x="15797" y="7133"/>
                    <a:pt x="15797" y="8178"/>
                  </a:cubicBezTo>
                  <a:cubicBezTo>
                    <a:pt x="15797" y="9222"/>
                    <a:pt x="15161" y="10069"/>
                    <a:pt x="14377" y="10069"/>
                  </a:cubicBezTo>
                  <a:close/>
                  <a:moveTo>
                    <a:pt x="9355" y="17542"/>
                  </a:moveTo>
                  <a:lnTo>
                    <a:pt x="6514" y="17542"/>
                  </a:lnTo>
                  <a:lnTo>
                    <a:pt x="6514" y="13759"/>
                  </a:lnTo>
                  <a:lnTo>
                    <a:pt x="9355" y="13759"/>
                  </a:lnTo>
                  <a:cubicBezTo>
                    <a:pt x="9355" y="13759"/>
                    <a:pt x="9355" y="17542"/>
                    <a:pt x="9355" y="17542"/>
                  </a:cubicBezTo>
                  <a:close/>
                  <a:moveTo>
                    <a:pt x="4885" y="17542"/>
                  </a:moveTo>
                  <a:lnTo>
                    <a:pt x="2045" y="17542"/>
                  </a:lnTo>
                  <a:lnTo>
                    <a:pt x="2045" y="13759"/>
                  </a:lnTo>
                  <a:lnTo>
                    <a:pt x="4885" y="13759"/>
                  </a:lnTo>
                  <a:cubicBezTo>
                    <a:pt x="4885" y="13759"/>
                    <a:pt x="4885" y="17542"/>
                    <a:pt x="4885" y="17542"/>
                  </a:cubicBezTo>
                  <a:close/>
                  <a:moveTo>
                    <a:pt x="14377" y="1737"/>
                  </a:moveTo>
                  <a:lnTo>
                    <a:pt x="7198" y="11684"/>
                  </a:lnTo>
                  <a:lnTo>
                    <a:pt x="624" y="11684"/>
                  </a:lnTo>
                  <a:lnTo>
                    <a:pt x="624" y="21600"/>
                  </a:lnTo>
                  <a:lnTo>
                    <a:pt x="12488" y="21600"/>
                  </a:lnTo>
                  <a:lnTo>
                    <a:pt x="12488" y="13750"/>
                  </a:lnTo>
                  <a:lnTo>
                    <a:pt x="16265" y="13750"/>
                  </a:lnTo>
                  <a:lnTo>
                    <a:pt x="16265" y="21600"/>
                  </a:lnTo>
                  <a:lnTo>
                    <a:pt x="20961" y="21600"/>
                  </a:lnTo>
                  <a:lnTo>
                    <a:pt x="20961" y="11747"/>
                  </a:lnTo>
                  <a:lnTo>
                    <a:pt x="21600" y="11747"/>
                  </a:lnTo>
                  <a:cubicBezTo>
                    <a:pt x="21600" y="11747"/>
                    <a:pt x="14377" y="1737"/>
                    <a:pt x="14377" y="1737"/>
                  </a:cubicBezTo>
                  <a:close/>
                  <a:moveTo>
                    <a:pt x="21585" y="9988"/>
                  </a:moveTo>
                  <a:lnTo>
                    <a:pt x="21585" y="10640"/>
                  </a:lnTo>
                  <a:lnTo>
                    <a:pt x="14376" y="652"/>
                  </a:lnTo>
                  <a:lnTo>
                    <a:pt x="6905" y="11004"/>
                  </a:lnTo>
                  <a:lnTo>
                    <a:pt x="0" y="11004"/>
                  </a:lnTo>
                  <a:lnTo>
                    <a:pt x="4124" y="5099"/>
                  </a:lnTo>
                  <a:lnTo>
                    <a:pt x="10696" y="5099"/>
                  </a:lnTo>
                  <a:lnTo>
                    <a:pt x="14376" y="0"/>
                  </a:lnTo>
                  <a:cubicBezTo>
                    <a:pt x="14376" y="0"/>
                    <a:pt x="21585" y="9988"/>
                    <a:pt x="21585" y="99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6" name="Shape 10359">
              <a:extLst>
                <a:ext uri="{FF2B5EF4-FFF2-40B4-BE49-F238E27FC236}">
                  <a16:creationId xmlns:a16="http://schemas.microsoft.com/office/drawing/2014/main" id="{72CCE432-91CD-5649-A685-BDC03E2460F0}"/>
                </a:ext>
              </a:extLst>
            </p:cNvPr>
            <p:cNvSpPr/>
            <p:nvPr/>
          </p:nvSpPr>
          <p:spPr>
            <a:xfrm>
              <a:off x="19929794" y="6617313"/>
              <a:ext cx="835507" cy="736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7" name="Shape 10360">
              <a:extLst>
                <a:ext uri="{FF2B5EF4-FFF2-40B4-BE49-F238E27FC236}">
                  <a16:creationId xmlns:a16="http://schemas.microsoft.com/office/drawing/2014/main" id="{D570EF8B-7D1C-B047-93AD-B594802A38BD}"/>
                </a:ext>
              </a:extLst>
            </p:cNvPr>
            <p:cNvSpPr/>
            <p:nvPr/>
          </p:nvSpPr>
          <p:spPr>
            <a:xfrm>
              <a:off x="16246750" y="8337717"/>
              <a:ext cx="1090495" cy="724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3" extrusionOk="0">
                  <a:moveTo>
                    <a:pt x="17523" y="7527"/>
                  </a:moveTo>
                  <a:lnTo>
                    <a:pt x="16892" y="5510"/>
                  </a:lnTo>
                  <a:lnTo>
                    <a:pt x="16892" y="5510"/>
                  </a:lnTo>
                  <a:cubicBezTo>
                    <a:pt x="16891" y="5509"/>
                    <a:pt x="16891" y="5507"/>
                    <a:pt x="16891" y="5505"/>
                  </a:cubicBezTo>
                  <a:cubicBezTo>
                    <a:pt x="16543" y="4391"/>
                    <a:pt x="13689" y="5277"/>
                    <a:pt x="10517" y="7484"/>
                  </a:cubicBezTo>
                  <a:cubicBezTo>
                    <a:pt x="7344" y="9692"/>
                    <a:pt x="5056" y="12384"/>
                    <a:pt x="5404" y="13498"/>
                  </a:cubicBezTo>
                  <a:cubicBezTo>
                    <a:pt x="5404" y="13499"/>
                    <a:pt x="5405" y="13501"/>
                    <a:pt x="5405" y="13502"/>
                  </a:cubicBezTo>
                  <a:lnTo>
                    <a:pt x="5405" y="13503"/>
                  </a:lnTo>
                  <a:lnTo>
                    <a:pt x="5495" y="13791"/>
                  </a:lnTo>
                  <a:lnTo>
                    <a:pt x="0" y="14107"/>
                  </a:lnTo>
                  <a:lnTo>
                    <a:pt x="8178" y="0"/>
                  </a:lnTo>
                  <a:lnTo>
                    <a:pt x="21600" y="1182"/>
                  </a:lnTo>
                  <a:cubicBezTo>
                    <a:pt x="21600" y="1182"/>
                    <a:pt x="17523" y="7527"/>
                    <a:pt x="17523" y="7527"/>
                  </a:cubicBezTo>
                  <a:close/>
                  <a:moveTo>
                    <a:pt x="5685" y="19621"/>
                  </a:moveTo>
                  <a:cubicBezTo>
                    <a:pt x="5884" y="20257"/>
                    <a:pt x="5703" y="21011"/>
                    <a:pt x="5280" y="21306"/>
                  </a:cubicBezTo>
                  <a:cubicBezTo>
                    <a:pt x="4857" y="21600"/>
                    <a:pt x="4353" y="21323"/>
                    <a:pt x="4154" y="20686"/>
                  </a:cubicBezTo>
                  <a:cubicBezTo>
                    <a:pt x="4021" y="20261"/>
                    <a:pt x="4061" y="19785"/>
                    <a:pt x="4227" y="19427"/>
                  </a:cubicBezTo>
                  <a:lnTo>
                    <a:pt x="2645" y="14366"/>
                  </a:lnTo>
                  <a:lnTo>
                    <a:pt x="3561" y="14314"/>
                  </a:lnTo>
                  <a:lnTo>
                    <a:pt x="4992" y="18894"/>
                  </a:lnTo>
                  <a:cubicBezTo>
                    <a:pt x="5283" y="18935"/>
                    <a:pt x="5552" y="19195"/>
                    <a:pt x="5685" y="19621"/>
                  </a:cubicBezTo>
                  <a:close/>
                  <a:moveTo>
                    <a:pt x="17927" y="11804"/>
                  </a:moveTo>
                  <a:lnTo>
                    <a:pt x="16207" y="6303"/>
                  </a:lnTo>
                  <a:cubicBezTo>
                    <a:pt x="15632" y="6170"/>
                    <a:pt x="13695" y="6675"/>
                    <a:pt x="10877" y="8636"/>
                  </a:cubicBezTo>
                  <a:cubicBezTo>
                    <a:pt x="8057" y="10598"/>
                    <a:pt x="6553" y="12487"/>
                    <a:pt x="6252" y="13230"/>
                  </a:cubicBezTo>
                  <a:lnTo>
                    <a:pt x="7971" y="18731"/>
                  </a:lnTo>
                  <a:cubicBezTo>
                    <a:pt x="7971" y="18731"/>
                    <a:pt x="17927" y="11804"/>
                    <a:pt x="17927" y="11804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8" name="Shape 10361">
              <a:extLst>
                <a:ext uri="{FF2B5EF4-FFF2-40B4-BE49-F238E27FC236}">
                  <a16:creationId xmlns:a16="http://schemas.microsoft.com/office/drawing/2014/main" id="{36B6EC0D-D121-1C40-A81A-FEC58FBC578D}"/>
                </a:ext>
              </a:extLst>
            </p:cNvPr>
            <p:cNvSpPr/>
            <p:nvPr/>
          </p:nvSpPr>
          <p:spPr>
            <a:xfrm>
              <a:off x="18047762" y="8576521"/>
              <a:ext cx="779626" cy="51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29" name="Shape 10362">
              <a:extLst>
                <a:ext uri="{FF2B5EF4-FFF2-40B4-BE49-F238E27FC236}">
                  <a16:creationId xmlns:a16="http://schemas.microsoft.com/office/drawing/2014/main" id="{E80A1BE0-72C6-E24A-A313-BDDAEAFA8400}"/>
                </a:ext>
              </a:extLst>
            </p:cNvPr>
            <p:cNvSpPr/>
            <p:nvPr/>
          </p:nvSpPr>
          <p:spPr>
            <a:xfrm>
              <a:off x="18185036" y="7888290"/>
              <a:ext cx="532340" cy="532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5" extrusionOk="0">
                  <a:moveTo>
                    <a:pt x="5809" y="19810"/>
                  </a:moveTo>
                  <a:lnTo>
                    <a:pt x="0" y="21585"/>
                  </a:lnTo>
                  <a:lnTo>
                    <a:pt x="1723" y="15720"/>
                  </a:lnTo>
                  <a:cubicBezTo>
                    <a:pt x="1723" y="15720"/>
                    <a:pt x="5809" y="19810"/>
                    <a:pt x="5809" y="19810"/>
                  </a:cubicBezTo>
                  <a:close/>
                  <a:moveTo>
                    <a:pt x="14328" y="11295"/>
                  </a:moveTo>
                  <a:cubicBezTo>
                    <a:pt x="14857" y="12168"/>
                    <a:pt x="15219" y="12941"/>
                    <a:pt x="15338" y="13361"/>
                  </a:cubicBezTo>
                  <a:cubicBezTo>
                    <a:pt x="16735" y="12758"/>
                    <a:pt x="18442" y="13050"/>
                    <a:pt x="19809" y="14418"/>
                  </a:cubicBezTo>
                  <a:cubicBezTo>
                    <a:pt x="21600" y="16210"/>
                    <a:pt x="21590" y="21540"/>
                    <a:pt x="21590" y="21540"/>
                  </a:cubicBezTo>
                  <a:cubicBezTo>
                    <a:pt x="21590" y="21540"/>
                    <a:pt x="21587" y="21538"/>
                    <a:pt x="21583" y="21536"/>
                  </a:cubicBezTo>
                  <a:cubicBezTo>
                    <a:pt x="21586" y="21540"/>
                    <a:pt x="21587" y="21543"/>
                    <a:pt x="21587" y="21543"/>
                  </a:cubicBezTo>
                  <a:cubicBezTo>
                    <a:pt x="21587" y="21543"/>
                    <a:pt x="16257" y="21556"/>
                    <a:pt x="14467" y="19765"/>
                  </a:cubicBezTo>
                  <a:cubicBezTo>
                    <a:pt x="13114" y="18410"/>
                    <a:pt x="12816" y="16721"/>
                    <a:pt x="13396" y="15331"/>
                  </a:cubicBezTo>
                  <a:cubicBezTo>
                    <a:pt x="12981" y="15218"/>
                    <a:pt x="12197" y="14852"/>
                    <a:pt x="11308" y="14314"/>
                  </a:cubicBezTo>
                  <a:lnTo>
                    <a:pt x="6478" y="19142"/>
                  </a:lnTo>
                  <a:lnTo>
                    <a:pt x="2392" y="15051"/>
                  </a:lnTo>
                  <a:lnTo>
                    <a:pt x="6994" y="10450"/>
                  </a:lnTo>
                  <a:cubicBezTo>
                    <a:pt x="4968" y="7962"/>
                    <a:pt x="2105" y="4020"/>
                    <a:pt x="1025" y="2336"/>
                  </a:cubicBezTo>
                  <a:cubicBezTo>
                    <a:pt x="11" y="756"/>
                    <a:pt x="7" y="211"/>
                    <a:pt x="44" y="57"/>
                  </a:cubicBezTo>
                  <a:cubicBezTo>
                    <a:pt x="31" y="43"/>
                    <a:pt x="37" y="38"/>
                    <a:pt x="52" y="32"/>
                  </a:cubicBezTo>
                  <a:cubicBezTo>
                    <a:pt x="59" y="13"/>
                    <a:pt x="65" y="4"/>
                    <a:pt x="65" y="4"/>
                  </a:cubicBezTo>
                  <a:cubicBezTo>
                    <a:pt x="237" y="-15"/>
                    <a:pt x="782" y="-11"/>
                    <a:pt x="2361" y="1003"/>
                  </a:cubicBezTo>
                  <a:cubicBezTo>
                    <a:pt x="4043" y="2084"/>
                    <a:pt x="7984" y="4949"/>
                    <a:pt x="10469" y="6978"/>
                  </a:cubicBezTo>
                  <a:lnTo>
                    <a:pt x="14322" y="3125"/>
                  </a:lnTo>
                  <a:lnTo>
                    <a:pt x="18411" y="7213"/>
                  </a:lnTo>
                  <a:cubicBezTo>
                    <a:pt x="18411" y="7213"/>
                    <a:pt x="14328" y="11295"/>
                    <a:pt x="14328" y="11295"/>
                  </a:cubicBezTo>
                  <a:close/>
                  <a:moveTo>
                    <a:pt x="15005" y="2441"/>
                  </a:moveTo>
                  <a:lnTo>
                    <a:pt x="17418" y="30"/>
                  </a:lnTo>
                  <a:lnTo>
                    <a:pt x="21507" y="4118"/>
                  </a:lnTo>
                  <a:lnTo>
                    <a:pt x="19094" y="6530"/>
                  </a:lnTo>
                  <a:cubicBezTo>
                    <a:pt x="19094" y="6530"/>
                    <a:pt x="15005" y="2441"/>
                    <a:pt x="15005" y="2441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0" name="Shape 10363">
              <a:extLst>
                <a:ext uri="{FF2B5EF4-FFF2-40B4-BE49-F238E27FC236}">
                  <a16:creationId xmlns:a16="http://schemas.microsoft.com/office/drawing/2014/main" id="{9C5A230D-0995-754B-87D5-2BEA4CF28050}"/>
                </a:ext>
              </a:extLst>
            </p:cNvPr>
            <p:cNvSpPr/>
            <p:nvPr/>
          </p:nvSpPr>
          <p:spPr>
            <a:xfrm>
              <a:off x="16563190" y="8572964"/>
              <a:ext cx="1358814" cy="1170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7" y="21600"/>
                  </a:moveTo>
                  <a:cubicBezTo>
                    <a:pt x="7087" y="19915"/>
                    <a:pt x="7254" y="17403"/>
                    <a:pt x="7225" y="15022"/>
                  </a:cubicBezTo>
                  <a:cubicBezTo>
                    <a:pt x="9087" y="15916"/>
                    <a:pt x="11129" y="16612"/>
                    <a:pt x="13235" y="14961"/>
                  </a:cubicBezTo>
                  <a:cubicBezTo>
                    <a:pt x="15319" y="13326"/>
                    <a:pt x="15547" y="10891"/>
                    <a:pt x="15533" y="8574"/>
                  </a:cubicBezTo>
                  <a:cubicBezTo>
                    <a:pt x="17412" y="9482"/>
                    <a:pt x="19470" y="10214"/>
                    <a:pt x="21600" y="8543"/>
                  </a:cubicBezTo>
                  <a:lnTo>
                    <a:pt x="20969" y="7441"/>
                  </a:lnTo>
                  <a:cubicBezTo>
                    <a:pt x="19165" y="8855"/>
                    <a:pt x="17455" y="8115"/>
                    <a:pt x="15526" y="7147"/>
                  </a:cubicBezTo>
                  <a:cubicBezTo>
                    <a:pt x="15470" y="4670"/>
                    <a:pt x="15489" y="2522"/>
                    <a:pt x="17315" y="1092"/>
                  </a:cubicBezTo>
                  <a:lnTo>
                    <a:pt x="16670" y="0"/>
                  </a:lnTo>
                  <a:cubicBezTo>
                    <a:pt x="14521" y="1685"/>
                    <a:pt x="14346" y="4208"/>
                    <a:pt x="14375" y="6589"/>
                  </a:cubicBezTo>
                  <a:cubicBezTo>
                    <a:pt x="12514" y="5696"/>
                    <a:pt x="10476" y="5018"/>
                    <a:pt x="8371" y="6668"/>
                  </a:cubicBezTo>
                  <a:cubicBezTo>
                    <a:pt x="6282" y="8306"/>
                    <a:pt x="6070" y="10724"/>
                    <a:pt x="6085" y="13045"/>
                  </a:cubicBezTo>
                  <a:cubicBezTo>
                    <a:pt x="4204" y="12134"/>
                    <a:pt x="2134" y="11396"/>
                    <a:pt x="0" y="13068"/>
                  </a:cubicBezTo>
                  <a:cubicBezTo>
                    <a:pt x="0" y="13068"/>
                    <a:pt x="641" y="14162"/>
                    <a:pt x="641" y="14162"/>
                  </a:cubicBezTo>
                  <a:cubicBezTo>
                    <a:pt x="2449" y="12745"/>
                    <a:pt x="4156" y="13499"/>
                    <a:pt x="6093" y="14471"/>
                  </a:cubicBezTo>
                  <a:cubicBezTo>
                    <a:pt x="6148" y="16943"/>
                    <a:pt x="6117" y="19084"/>
                    <a:pt x="4295" y="20512"/>
                  </a:cubicBezTo>
                  <a:lnTo>
                    <a:pt x="4937" y="21600"/>
                  </a:lnTo>
                  <a:close/>
                  <a:moveTo>
                    <a:pt x="4054" y="19679"/>
                  </a:moveTo>
                  <a:cubicBezTo>
                    <a:pt x="4369" y="19426"/>
                    <a:pt x="4614" y="19148"/>
                    <a:pt x="4809" y="18844"/>
                  </a:cubicBezTo>
                  <a:cubicBezTo>
                    <a:pt x="4809" y="18844"/>
                    <a:pt x="2134" y="14221"/>
                    <a:pt x="2134" y="14221"/>
                  </a:cubicBezTo>
                  <a:cubicBezTo>
                    <a:pt x="1820" y="14319"/>
                    <a:pt x="1507" y="14483"/>
                    <a:pt x="1188" y="14730"/>
                  </a:cubicBezTo>
                  <a:lnTo>
                    <a:pt x="4054" y="19679"/>
                  </a:lnTo>
                  <a:close/>
                  <a:moveTo>
                    <a:pt x="5303" y="17641"/>
                  </a:moveTo>
                  <a:cubicBezTo>
                    <a:pt x="5447" y="17150"/>
                    <a:pt x="5511" y="16611"/>
                    <a:pt x="5534" y="16026"/>
                  </a:cubicBezTo>
                  <a:lnTo>
                    <a:pt x="4636" y="14466"/>
                  </a:lnTo>
                  <a:cubicBezTo>
                    <a:pt x="4164" y="14273"/>
                    <a:pt x="3712" y="14138"/>
                    <a:pt x="3269" y="14112"/>
                  </a:cubicBezTo>
                  <a:lnTo>
                    <a:pt x="5303" y="17641"/>
                  </a:lnTo>
                  <a:close/>
                  <a:moveTo>
                    <a:pt x="7218" y="13596"/>
                  </a:moveTo>
                  <a:cubicBezTo>
                    <a:pt x="7170" y="11212"/>
                    <a:pt x="7244" y="9148"/>
                    <a:pt x="9015" y="7760"/>
                  </a:cubicBezTo>
                  <a:cubicBezTo>
                    <a:pt x="10800" y="6360"/>
                    <a:pt x="12484" y="7073"/>
                    <a:pt x="14389" y="8027"/>
                  </a:cubicBezTo>
                  <a:cubicBezTo>
                    <a:pt x="14437" y="10403"/>
                    <a:pt x="14371" y="12473"/>
                    <a:pt x="12604" y="13859"/>
                  </a:cubicBezTo>
                  <a:cubicBezTo>
                    <a:pt x="10819" y="15258"/>
                    <a:pt x="9123" y="14549"/>
                    <a:pt x="7218" y="13596"/>
                  </a:cubicBezTo>
                  <a:close/>
                  <a:moveTo>
                    <a:pt x="9128" y="13531"/>
                  </a:moveTo>
                  <a:cubicBezTo>
                    <a:pt x="9683" y="13753"/>
                    <a:pt x="10215" y="13899"/>
                    <a:pt x="10736" y="13922"/>
                  </a:cubicBezTo>
                  <a:lnTo>
                    <a:pt x="8270" y="9693"/>
                  </a:lnTo>
                  <a:cubicBezTo>
                    <a:pt x="8094" y="10262"/>
                    <a:pt x="8018" y="10890"/>
                    <a:pt x="7988" y="11570"/>
                  </a:cubicBezTo>
                  <a:lnTo>
                    <a:pt x="9128" y="13531"/>
                  </a:lnTo>
                  <a:close/>
                  <a:moveTo>
                    <a:pt x="11711" y="13445"/>
                  </a:moveTo>
                  <a:cubicBezTo>
                    <a:pt x="11906" y="13348"/>
                    <a:pt x="12100" y="13226"/>
                    <a:pt x="12298" y="13067"/>
                  </a:cubicBezTo>
                  <a:cubicBezTo>
                    <a:pt x="12398" y="12988"/>
                    <a:pt x="12489" y="12904"/>
                    <a:pt x="12577" y="12819"/>
                  </a:cubicBezTo>
                  <a:lnTo>
                    <a:pt x="9787" y="7934"/>
                  </a:lnTo>
                  <a:cubicBezTo>
                    <a:pt x="9688" y="7998"/>
                    <a:pt x="9589" y="8069"/>
                    <a:pt x="9488" y="8149"/>
                  </a:cubicBezTo>
                  <a:cubicBezTo>
                    <a:pt x="9290" y="8307"/>
                    <a:pt x="9121" y="8474"/>
                    <a:pt x="8972" y="8652"/>
                  </a:cubicBezTo>
                  <a:lnTo>
                    <a:pt x="11711" y="13445"/>
                  </a:lnTo>
                  <a:close/>
                  <a:moveTo>
                    <a:pt x="13407" y="12000"/>
                  </a:moveTo>
                  <a:cubicBezTo>
                    <a:pt x="13611" y="11527"/>
                    <a:pt x="13723" y="11008"/>
                    <a:pt x="13784" y="10444"/>
                  </a:cubicBezTo>
                  <a:lnTo>
                    <a:pt x="12283" y="7830"/>
                  </a:lnTo>
                  <a:cubicBezTo>
                    <a:pt x="11815" y="7685"/>
                    <a:pt x="11363" y="7615"/>
                    <a:pt x="10913" y="7660"/>
                  </a:cubicBezTo>
                  <a:lnTo>
                    <a:pt x="13407" y="12000"/>
                  </a:lnTo>
                  <a:close/>
                  <a:moveTo>
                    <a:pt x="16965" y="7123"/>
                  </a:moveTo>
                  <a:cubicBezTo>
                    <a:pt x="17421" y="7289"/>
                    <a:pt x="17855" y="7394"/>
                    <a:pt x="18279" y="7398"/>
                  </a:cubicBezTo>
                  <a:lnTo>
                    <a:pt x="16261" y="4044"/>
                  </a:lnTo>
                  <a:cubicBezTo>
                    <a:pt x="16133" y="4533"/>
                    <a:pt x="16081" y="5067"/>
                    <a:pt x="16071" y="5642"/>
                  </a:cubicBezTo>
                  <a:lnTo>
                    <a:pt x="16965" y="7123"/>
                  </a:lnTo>
                  <a:close/>
                  <a:moveTo>
                    <a:pt x="19610" y="7085"/>
                  </a:moveTo>
                  <a:cubicBezTo>
                    <a:pt x="19909" y="6982"/>
                    <a:pt x="20208" y="6817"/>
                    <a:pt x="20510" y="6570"/>
                  </a:cubicBezTo>
                  <a:lnTo>
                    <a:pt x="17721" y="1845"/>
                  </a:lnTo>
                  <a:cubicBezTo>
                    <a:pt x="17423" y="2098"/>
                    <a:pt x="17191" y="2376"/>
                    <a:pt x="17007" y="2675"/>
                  </a:cubicBezTo>
                  <a:cubicBezTo>
                    <a:pt x="17007" y="2675"/>
                    <a:pt x="19610" y="7085"/>
                    <a:pt x="19610" y="708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1" name="Shape 10364">
              <a:extLst>
                <a:ext uri="{FF2B5EF4-FFF2-40B4-BE49-F238E27FC236}">
                  <a16:creationId xmlns:a16="http://schemas.microsoft.com/office/drawing/2014/main" id="{CED13C75-3AC9-8F43-A27D-3FC36A4C4F51}"/>
                </a:ext>
              </a:extLst>
            </p:cNvPr>
            <p:cNvSpPr/>
            <p:nvPr/>
          </p:nvSpPr>
          <p:spPr>
            <a:xfrm>
              <a:off x="20342604" y="4919807"/>
              <a:ext cx="795139" cy="828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extrusionOk="0">
                  <a:moveTo>
                    <a:pt x="0" y="2367"/>
                  </a:moveTo>
                  <a:lnTo>
                    <a:pt x="8951" y="11157"/>
                  </a:lnTo>
                  <a:lnTo>
                    <a:pt x="11078" y="9188"/>
                  </a:lnTo>
                  <a:lnTo>
                    <a:pt x="6437" y="4635"/>
                  </a:lnTo>
                  <a:cubicBezTo>
                    <a:pt x="6796" y="4533"/>
                    <a:pt x="7134" y="4350"/>
                    <a:pt x="7402" y="4069"/>
                  </a:cubicBezTo>
                  <a:cubicBezTo>
                    <a:pt x="7936" y="3511"/>
                    <a:pt x="8097" y="2728"/>
                    <a:pt x="7933" y="1987"/>
                  </a:cubicBezTo>
                  <a:cubicBezTo>
                    <a:pt x="7919" y="1921"/>
                    <a:pt x="7902" y="1856"/>
                    <a:pt x="7882" y="1792"/>
                  </a:cubicBezTo>
                  <a:cubicBezTo>
                    <a:pt x="9084" y="1420"/>
                    <a:pt x="10285" y="1313"/>
                    <a:pt x="11432" y="1512"/>
                  </a:cubicBezTo>
                  <a:cubicBezTo>
                    <a:pt x="13324" y="1841"/>
                    <a:pt x="14949" y="2953"/>
                    <a:pt x="16131" y="4728"/>
                  </a:cubicBezTo>
                  <a:cubicBezTo>
                    <a:pt x="17973" y="7495"/>
                    <a:pt x="17832" y="11043"/>
                    <a:pt x="15877" y="13613"/>
                  </a:cubicBezTo>
                  <a:lnTo>
                    <a:pt x="14455" y="12303"/>
                  </a:lnTo>
                  <a:lnTo>
                    <a:pt x="15915" y="10862"/>
                  </a:lnTo>
                  <a:lnTo>
                    <a:pt x="15206" y="10209"/>
                  </a:lnTo>
                  <a:lnTo>
                    <a:pt x="9882" y="15464"/>
                  </a:lnTo>
                  <a:lnTo>
                    <a:pt x="10592" y="16118"/>
                  </a:lnTo>
                  <a:lnTo>
                    <a:pt x="12054" y="14674"/>
                  </a:lnTo>
                  <a:lnTo>
                    <a:pt x="14365" y="16801"/>
                  </a:lnTo>
                  <a:lnTo>
                    <a:pt x="11305" y="19822"/>
                  </a:lnTo>
                  <a:lnTo>
                    <a:pt x="13081" y="21458"/>
                  </a:lnTo>
                  <a:lnTo>
                    <a:pt x="21600" y="13048"/>
                  </a:lnTo>
                  <a:lnTo>
                    <a:pt x="19823" y="11412"/>
                  </a:lnTo>
                  <a:lnTo>
                    <a:pt x="17690" y="13518"/>
                  </a:lnTo>
                  <a:cubicBezTo>
                    <a:pt x="19379" y="10601"/>
                    <a:pt x="19335" y="6908"/>
                    <a:pt x="17380" y="3973"/>
                  </a:cubicBezTo>
                  <a:cubicBezTo>
                    <a:pt x="15971" y="1856"/>
                    <a:pt x="14006" y="526"/>
                    <a:pt x="11697" y="124"/>
                  </a:cubicBezTo>
                  <a:cubicBezTo>
                    <a:pt x="10165" y="-142"/>
                    <a:pt x="8574" y="24"/>
                    <a:pt x="7002" y="585"/>
                  </a:cubicBezTo>
                  <a:cubicBezTo>
                    <a:pt x="6059" y="-12"/>
                    <a:pt x="4773" y="95"/>
                    <a:pt x="3959" y="899"/>
                  </a:cubicBezTo>
                  <a:cubicBezTo>
                    <a:pt x="3722" y="1133"/>
                    <a:pt x="3552" y="1402"/>
                    <a:pt x="3440" y="1690"/>
                  </a:cubicBezTo>
                  <a:lnTo>
                    <a:pt x="2124" y="401"/>
                  </a:lnTo>
                  <a:lnTo>
                    <a:pt x="0" y="2367"/>
                  </a:lnTo>
                  <a:close/>
                  <a:moveTo>
                    <a:pt x="5023" y="1879"/>
                  </a:moveTo>
                  <a:cubicBezTo>
                    <a:pt x="5331" y="1567"/>
                    <a:pt x="5827" y="1505"/>
                    <a:pt x="6199" y="1742"/>
                  </a:cubicBezTo>
                  <a:cubicBezTo>
                    <a:pt x="6584" y="1986"/>
                    <a:pt x="6712" y="2467"/>
                    <a:pt x="6498" y="2857"/>
                  </a:cubicBezTo>
                  <a:cubicBezTo>
                    <a:pt x="6457" y="2939"/>
                    <a:pt x="6405" y="3017"/>
                    <a:pt x="6335" y="3086"/>
                  </a:cubicBezTo>
                  <a:cubicBezTo>
                    <a:pt x="5986" y="3431"/>
                    <a:pt x="5406" y="3440"/>
                    <a:pt x="5046" y="3108"/>
                  </a:cubicBezTo>
                  <a:cubicBezTo>
                    <a:pt x="4686" y="2775"/>
                    <a:pt x="4679" y="2227"/>
                    <a:pt x="5023" y="18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2" name="Shape 10365">
              <a:extLst>
                <a:ext uri="{FF2B5EF4-FFF2-40B4-BE49-F238E27FC236}">
                  <a16:creationId xmlns:a16="http://schemas.microsoft.com/office/drawing/2014/main" id="{B8489F4D-6D7B-BA49-BE58-0A63A096589A}"/>
                </a:ext>
              </a:extLst>
            </p:cNvPr>
            <p:cNvSpPr/>
            <p:nvPr/>
          </p:nvSpPr>
          <p:spPr>
            <a:xfrm>
              <a:off x="20885051" y="8052596"/>
              <a:ext cx="644759" cy="457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3" name="Shape 10366">
              <a:extLst>
                <a:ext uri="{FF2B5EF4-FFF2-40B4-BE49-F238E27FC236}">
                  <a16:creationId xmlns:a16="http://schemas.microsoft.com/office/drawing/2014/main" id="{F0775CE7-45AD-0B43-9A00-1588BDAD5231}"/>
                </a:ext>
              </a:extLst>
            </p:cNvPr>
            <p:cNvSpPr/>
            <p:nvPr/>
          </p:nvSpPr>
          <p:spPr>
            <a:xfrm>
              <a:off x="20024892" y="5668206"/>
              <a:ext cx="715283" cy="79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4" name="Shape 10367">
              <a:extLst>
                <a:ext uri="{FF2B5EF4-FFF2-40B4-BE49-F238E27FC236}">
                  <a16:creationId xmlns:a16="http://schemas.microsoft.com/office/drawing/2014/main" id="{218EF259-F096-1646-A96A-D85C93A03455}"/>
                </a:ext>
              </a:extLst>
            </p:cNvPr>
            <p:cNvSpPr/>
            <p:nvPr/>
          </p:nvSpPr>
          <p:spPr>
            <a:xfrm>
              <a:off x="19982176" y="8448786"/>
              <a:ext cx="979708" cy="1152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5" name="Shape 10368">
              <a:extLst>
                <a:ext uri="{FF2B5EF4-FFF2-40B4-BE49-F238E27FC236}">
                  <a16:creationId xmlns:a16="http://schemas.microsoft.com/office/drawing/2014/main" id="{A02E6F7D-840D-3144-B468-027B5A0FEB8C}"/>
                </a:ext>
              </a:extLst>
            </p:cNvPr>
            <p:cNvSpPr/>
            <p:nvPr/>
          </p:nvSpPr>
          <p:spPr>
            <a:xfrm>
              <a:off x="18752832" y="6832014"/>
              <a:ext cx="466518" cy="53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6" name="Shape 10369">
              <a:extLst>
                <a:ext uri="{FF2B5EF4-FFF2-40B4-BE49-F238E27FC236}">
                  <a16:creationId xmlns:a16="http://schemas.microsoft.com/office/drawing/2014/main" id="{F3DF7383-8CDC-1A4B-B5D5-0B3C64D17C39}"/>
                </a:ext>
              </a:extLst>
            </p:cNvPr>
            <p:cNvSpPr/>
            <p:nvPr/>
          </p:nvSpPr>
          <p:spPr>
            <a:xfrm>
              <a:off x="20044209" y="7524991"/>
              <a:ext cx="501644" cy="700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6" h="21363" extrusionOk="0">
                  <a:moveTo>
                    <a:pt x="10609" y="43"/>
                  </a:moveTo>
                  <a:cubicBezTo>
                    <a:pt x="8165" y="-162"/>
                    <a:pt x="5621" y="372"/>
                    <a:pt x="3560" y="1702"/>
                  </a:cubicBezTo>
                  <a:cubicBezTo>
                    <a:pt x="-561" y="4362"/>
                    <a:pt x="-1197" y="9181"/>
                    <a:pt x="2140" y="12465"/>
                  </a:cubicBezTo>
                  <a:cubicBezTo>
                    <a:pt x="4853" y="15135"/>
                    <a:pt x="9359" y="15971"/>
                    <a:pt x="13163" y="14762"/>
                  </a:cubicBezTo>
                  <a:cubicBezTo>
                    <a:pt x="13165" y="14832"/>
                    <a:pt x="13187" y="14904"/>
                    <a:pt x="13225" y="14972"/>
                  </a:cubicBezTo>
                  <a:lnTo>
                    <a:pt x="16612" y="21039"/>
                  </a:lnTo>
                  <a:cubicBezTo>
                    <a:pt x="16765" y="21313"/>
                    <a:pt x="17169" y="21438"/>
                    <a:pt x="17513" y="21316"/>
                  </a:cubicBezTo>
                  <a:lnTo>
                    <a:pt x="17878" y="21186"/>
                  </a:lnTo>
                  <a:cubicBezTo>
                    <a:pt x="18222" y="21064"/>
                    <a:pt x="18373" y="20741"/>
                    <a:pt x="18220" y="20467"/>
                  </a:cubicBezTo>
                  <a:lnTo>
                    <a:pt x="14832" y="14405"/>
                  </a:lnTo>
                  <a:cubicBezTo>
                    <a:pt x="14778" y="14307"/>
                    <a:pt x="14685" y="14238"/>
                    <a:pt x="14581" y="14183"/>
                  </a:cubicBezTo>
                  <a:cubicBezTo>
                    <a:pt x="14946" y="14006"/>
                    <a:pt x="15305" y="13816"/>
                    <a:pt x="15646" y="13596"/>
                  </a:cubicBezTo>
                  <a:cubicBezTo>
                    <a:pt x="19767" y="10937"/>
                    <a:pt x="20403" y="6118"/>
                    <a:pt x="17066" y="2833"/>
                  </a:cubicBezTo>
                  <a:cubicBezTo>
                    <a:pt x="15397" y="1191"/>
                    <a:pt x="13053" y="247"/>
                    <a:pt x="10609" y="43"/>
                  </a:cubicBezTo>
                  <a:close/>
                  <a:moveTo>
                    <a:pt x="10451" y="1237"/>
                  </a:moveTo>
                  <a:cubicBezTo>
                    <a:pt x="12511" y="1410"/>
                    <a:pt x="14487" y="2210"/>
                    <a:pt x="15893" y="3594"/>
                  </a:cubicBezTo>
                  <a:cubicBezTo>
                    <a:pt x="18705" y="6361"/>
                    <a:pt x="18170" y="10422"/>
                    <a:pt x="14697" y="12663"/>
                  </a:cubicBezTo>
                  <a:cubicBezTo>
                    <a:pt x="11225" y="14903"/>
                    <a:pt x="6130" y="14477"/>
                    <a:pt x="3318" y="11709"/>
                  </a:cubicBezTo>
                  <a:cubicBezTo>
                    <a:pt x="506" y="8942"/>
                    <a:pt x="1041" y="4882"/>
                    <a:pt x="4514" y="2641"/>
                  </a:cubicBezTo>
                  <a:cubicBezTo>
                    <a:pt x="6250" y="1520"/>
                    <a:pt x="8392" y="1065"/>
                    <a:pt x="10451" y="1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7" name="Shape 10370">
              <a:extLst>
                <a:ext uri="{FF2B5EF4-FFF2-40B4-BE49-F238E27FC236}">
                  <a16:creationId xmlns:a16="http://schemas.microsoft.com/office/drawing/2014/main" id="{E85339FA-1527-0542-AD7E-CC777FEBA5CC}"/>
                </a:ext>
              </a:extLst>
            </p:cNvPr>
            <p:cNvSpPr/>
            <p:nvPr/>
          </p:nvSpPr>
          <p:spPr>
            <a:xfrm>
              <a:off x="17425322" y="6394160"/>
              <a:ext cx="534329" cy="59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8" name="Shape 10371">
              <a:extLst>
                <a:ext uri="{FF2B5EF4-FFF2-40B4-BE49-F238E27FC236}">
                  <a16:creationId xmlns:a16="http://schemas.microsoft.com/office/drawing/2014/main" id="{36C7C2A5-92ED-3448-96BA-3BD12ED4DC4C}"/>
                </a:ext>
              </a:extLst>
            </p:cNvPr>
            <p:cNvSpPr/>
            <p:nvPr/>
          </p:nvSpPr>
          <p:spPr>
            <a:xfrm>
              <a:off x="17176640" y="7642515"/>
              <a:ext cx="745364" cy="62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66" y="8645"/>
                  </a:moveTo>
                  <a:cubicBezTo>
                    <a:pt x="12912" y="8819"/>
                    <a:pt x="12183" y="8233"/>
                    <a:pt x="12037" y="7337"/>
                  </a:cubicBezTo>
                  <a:cubicBezTo>
                    <a:pt x="11891" y="6440"/>
                    <a:pt x="12382" y="5571"/>
                    <a:pt x="13136" y="5397"/>
                  </a:cubicBezTo>
                  <a:cubicBezTo>
                    <a:pt x="13888" y="5223"/>
                    <a:pt x="14617" y="5809"/>
                    <a:pt x="14763" y="6705"/>
                  </a:cubicBezTo>
                  <a:cubicBezTo>
                    <a:pt x="14909" y="7602"/>
                    <a:pt x="14418" y="8471"/>
                    <a:pt x="13666" y="8645"/>
                  </a:cubicBezTo>
                  <a:close/>
                  <a:moveTo>
                    <a:pt x="9893" y="16176"/>
                  </a:moveTo>
                  <a:lnTo>
                    <a:pt x="7167" y="16807"/>
                  </a:lnTo>
                  <a:lnTo>
                    <a:pt x="6637" y="13559"/>
                  </a:lnTo>
                  <a:lnTo>
                    <a:pt x="9363" y="12928"/>
                  </a:lnTo>
                  <a:cubicBezTo>
                    <a:pt x="9363" y="12928"/>
                    <a:pt x="9893" y="16176"/>
                    <a:pt x="9893" y="16176"/>
                  </a:cubicBezTo>
                  <a:close/>
                  <a:moveTo>
                    <a:pt x="5604" y="17169"/>
                  </a:moveTo>
                  <a:lnTo>
                    <a:pt x="2878" y="17800"/>
                  </a:lnTo>
                  <a:lnTo>
                    <a:pt x="2348" y="14552"/>
                  </a:lnTo>
                  <a:lnTo>
                    <a:pt x="5074" y="13921"/>
                  </a:lnTo>
                  <a:cubicBezTo>
                    <a:pt x="5074" y="13921"/>
                    <a:pt x="5604" y="17169"/>
                    <a:pt x="5604" y="17169"/>
                  </a:cubicBezTo>
                  <a:close/>
                  <a:moveTo>
                    <a:pt x="12498" y="1492"/>
                  </a:moveTo>
                  <a:lnTo>
                    <a:pt x="7003" y="11626"/>
                  </a:lnTo>
                  <a:lnTo>
                    <a:pt x="694" y="13086"/>
                  </a:lnTo>
                  <a:lnTo>
                    <a:pt x="2084" y="21600"/>
                  </a:lnTo>
                  <a:lnTo>
                    <a:pt x="13469" y="18964"/>
                  </a:lnTo>
                  <a:lnTo>
                    <a:pt x="12369" y="12224"/>
                  </a:lnTo>
                  <a:lnTo>
                    <a:pt x="15993" y="11385"/>
                  </a:lnTo>
                  <a:lnTo>
                    <a:pt x="17093" y="18125"/>
                  </a:lnTo>
                  <a:lnTo>
                    <a:pt x="21600" y="17082"/>
                  </a:lnTo>
                  <a:lnTo>
                    <a:pt x="20219" y="8622"/>
                  </a:lnTo>
                  <a:lnTo>
                    <a:pt x="20832" y="8481"/>
                  </a:lnTo>
                  <a:cubicBezTo>
                    <a:pt x="20832" y="8481"/>
                    <a:pt x="12498" y="1492"/>
                    <a:pt x="12498" y="1492"/>
                  </a:cubicBezTo>
                  <a:close/>
                  <a:moveTo>
                    <a:pt x="20572" y="6974"/>
                  </a:moveTo>
                  <a:lnTo>
                    <a:pt x="20663" y="7533"/>
                  </a:lnTo>
                  <a:lnTo>
                    <a:pt x="12346" y="559"/>
                  </a:lnTo>
                  <a:lnTo>
                    <a:pt x="6626" y="11107"/>
                  </a:lnTo>
                  <a:lnTo>
                    <a:pt x="0" y="12641"/>
                  </a:lnTo>
                  <a:lnTo>
                    <a:pt x="3130" y="6656"/>
                  </a:lnTo>
                  <a:lnTo>
                    <a:pt x="9437" y="5195"/>
                  </a:lnTo>
                  <a:lnTo>
                    <a:pt x="12254" y="0"/>
                  </a:lnTo>
                  <a:cubicBezTo>
                    <a:pt x="12254" y="0"/>
                    <a:pt x="20572" y="6974"/>
                    <a:pt x="20572" y="69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39" name="Shape 10372">
              <a:extLst>
                <a:ext uri="{FF2B5EF4-FFF2-40B4-BE49-F238E27FC236}">
                  <a16:creationId xmlns:a16="http://schemas.microsoft.com/office/drawing/2014/main" id="{C625689B-A2B4-DB43-AD23-3B82646831B4}"/>
                </a:ext>
              </a:extLst>
            </p:cNvPr>
            <p:cNvSpPr/>
            <p:nvPr/>
          </p:nvSpPr>
          <p:spPr>
            <a:xfrm>
              <a:off x="18332159" y="5376375"/>
              <a:ext cx="863654" cy="78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6" extrusionOk="0">
                  <a:moveTo>
                    <a:pt x="19071" y="18146"/>
                  </a:moveTo>
                  <a:cubicBezTo>
                    <a:pt x="20183" y="16314"/>
                    <a:pt x="19749" y="13820"/>
                    <a:pt x="18102" y="12586"/>
                  </a:cubicBezTo>
                  <a:cubicBezTo>
                    <a:pt x="17662" y="12256"/>
                    <a:pt x="17178" y="12053"/>
                    <a:pt x="16685" y="11962"/>
                  </a:cubicBezTo>
                  <a:lnTo>
                    <a:pt x="16672" y="15889"/>
                  </a:lnTo>
                  <a:cubicBezTo>
                    <a:pt x="16671" y="16166"/>
                    <a:pt x="16469" y="16390"/>
                    <a:pt x="16220" y="16389"/>
                  </a:cubicBezTo>
                  <a:cubicBezTo>
                    <a:pt x="15971" y="16388"/>
                    <a:pt x="15770" y="16164"/>
                    <a:pt x="15771" y="15887"/>
                  </a:cubicBezTo>
                  <a:lnTo>
                    <a:pt x="15784" y="11921"/>
                  </a:lnTo>
                  <a:cubicBezTo>
                    <a:pt x="14735" y="12022"/>
                    <a:pt x="13732" y="12627"/>
                    <a:pt x="13098" y="13672"/>
                  </a:cubicBezTo>
                  <a:cubicBezTo>
                    <a:pt x="11985" y="15504"/>
                    <a:pt x="12420" y="17998"/>
                    <a:pt x="14067" y="19232"/>
                  </a:cubicBezTo>
                  <a:cubicBezTo>
                    <a:pt x="15713" y="20465"/>
                    <a:pt x="17958" y="19979"/>
                    <a:pt x="19071" y="18146"/>
                  </a:cubicBezTo>
                  <a:close/>
                  <a:moveTo>
                    <a:pt x="16740" y="7857"/>
                  </a:moveTo>
                  <a:lnTo>
                    <a:pt x="15291" y="6772"/>
                  </a:lnTo>
                  <a:cubicBezTo>
                    <a:pt x="15127" y="6649"/>
                    <a:pt x="15015" y="6369"/>
                    <a:pt x="15043" y="6151"/>
                  </a:cubicBezTo>
                  <a:lnTo>
                    <a:pt x="15275" y="4322"/>
                  </a:lnTo>
                  <a:lnTo>
                    <a:pt x="11975" y="5321"/>
                  </a:lnTo>
                  <a:cubicBezTo>
                    <a:pt x="11975" y="5321"/>
                    <a:pt x="12203" y="5706"/>
                    <a:pt x="12483" y="6179"/>
                  </a:cubicBezTo>
                  <a:lnTo>
                    <a:pt x="16109" y="8895"/>
                  </a:lnTo>
                  <a:cubicBezTo>
                    <a:pt x="16109" y="8895"/>
                    <a:pt x="16740" y="7857"/>
                    <a:pt x="16740" y="7857"/>
                  </a:cubicBezTo>
                  <a:close/>
                  <a:moveTo>
                    <a:pt x="15093" y="9342"/>
                  </a:moveTo>
                  <a:lnTo>
                    <a:pt x="13604" y="8227"/>
                  </a:lnTo>
                  <a:cubicBezTo>
                    <a:pt x="13647" y="8494"/>
                    <a:pt x="13599" y="8776"/>
                    <a:pt x="13458" y="9008"/>
                  </a:cubicBezTo>
                  <a:lnTo>
                    <a:pt x="13459" y="9008"/>
                  </a:lnTo>
                  <a:cubicBezTo>
                    <a:pt x="13459" y="9008"/>
                    <a:pt x="13042" y="9692"/>
                    <a:pt x="12523" y="10542"/>
                  </a:cubicBezTo>
                  <a:cubicBezTo>
                    <a:pt x="12523" y="10542"/>
                    <a:pt x="15093" y="9342"/>
                    <a:pt x="15093" y="9342"/>
                  </a:cubicBezTo>
                  <a:close/>
                  <a:moveTo>
                    <a:pt x="11619" y="8259"/>
                  </a:moveTo>
                  <a:cubicBezTo>
                    <a:pt x="11619" y="8259"/>
                    <a:pt x="10321" y="6315"/>
                    <a:pt x="9704" y="5383"/>
                  </a:cubicBezTo>
                  <a:lnTo>
                    <a:pt x="8507" y="5869"/>
                  </a:lnTo>
                  <a:cubicBezTo>
                    <a:pt x="8769" y="6978"/>
                    <a:pt x="8675" y="8186"/>
                    <a:pt x="8184" y="9262"/>
                  </a:cubicBezTo>
                  <a:lnTo>
                    <a:pt x="10126" y="10718"/>
                  </a:lnTo>
                  <a:cubicBezTo>
                    <a:pt x="10126" y="10718"/>
                    <a:pt x="11619" y="8259"/>
                    <a:pt x="11619" y="8259"/>
                  </a:cubicBezTo>
                  <a:close/>
                  <a:moveTo>
                    <a:pt x="7096" y="9656"/>
                  </a:moveTo>
                  <a:lnTo>
                    <a:pt x="4125" y="7430"/>
                  </a:lnTo>
                  <a:cubicBezTo>
                    <a:pt x="3919" y="7275"/>
                    <a:pt x="3865" y="6964"/>
                    <a:pt x="4004" y="6735"/>
                  </a:cubicBezTo>
                  <a:cubicBezTo>
                    <a:pt x="4067" y="6631"/>
                    <a:pt x="4159" y="6564"/>
                    <a:pt x="4260" y="6533"/>
                  </a:cubicBezTo>
                  <a:lnTo>
                    <a:pt x="4259" y="6531"/>
                  </a:lnTo>
                  <a:lnTo>
                    <a:pt x="7505" y="5212"/>
                  </a:lnTo>
                  <a:cubicBezTo>
                    <a:pt x="7238" y="4652"/>
                    <a:pt x="6848" y="4155"/>
                    <a:pt x="6343" y="3777"/>
                  </a:cubicBezTo>
                  <a:cubicBezTo>
                    <a:pt x="4697" y="2543"/>
                    <a:pt x="2452" y="3030"/>
                    <a:pt x="1339" y="4862"/>
                  </a:cubicBezTo>
                  <a:cubicBezTo>
                    <a:pt x="227" y="6694"/>
                    <a:pt x="661" y="9188"/>
                    <a:pt x="2308" y="10422"/>
                  </a:cubicBezTo>
                  <a:cubicBezTo>
                    <a:pt x="3854" y="11580"/>
                    <a:pt x="5928" y="11221"/>
                    <a:pt x="7096" y="9656"/>
                  </a:cubicBezTo>
                  <a:close/>
                  <a:moveTo>
                    <a:pt x="5362" y="7148"/>
                  </a:moveTo>
                  <a:lnTo>
                    <a:pt x="7578" y="8808"/>
                  </a:lnTo>
                  <a:cubicBezTo>
                    <a:pt x="7940" y="7960"/>
                    <a:pt x="8013" y="7021"/>
                    <a:pt x="7822" y="6148"/>
                  </a:cubicBezTo>
                  <a:cubicBezTo>
                    <a:pt x="7822" y="6148"/>
                    <a:pt x="5362" y="7148"/>
                    <a:pt x="5362" y="7148"/>
                  </a:cubicBezTo>
                  <a:close/>
                  <a:moveTo>
                    <a:pt x="19668" y="18594"/>
                  </a:moveTo>
                  <a:cubicBezTo>
                    <a:pt x="18331" y="20796"/>
                    <a:pt x="15642" y="21379"/>
                    <a:pt x="13663" y="19896"/>
                  </a:cubicBezTo>
                  <a:cubicBezTo>
                    <a:pt x="11684" y="18413"/>
                    <a:pt x="11164" y="15426"/>
                    <a:pt x="12501" y="13224"/>
                  </a:cubicBezTo>
                  <a:cubicBezTo>
                    <a:pt x="13276" y="11948"/>
                    <a:pt x="14505" y="11216"/>
                    <a:pt x="15787" y="11115"/>
                  </a:cubicBezTo>
                  <a:lnTo>
                    <a:pt x="15791" y="10101"/>
                  </a:lnTo>
                  <a:lnTo>
                    <a:pt x="11595" y="12059"/>
                  </a:lnTo>
                  <a:cubicBezTo>
                    <a:pt x="11028" y="12983"/>
                    <a:pt x="10547" y="13764"/>
                    <a:pt x="10524" y="13787"/>
                  </a:cubicBezTo>
                  <a:cubicBezTo>
                    <a:pt x="10135" y="14180"/>
                    <a:pt x="9533" y="14149"/>
                    <a:pt x="9180" y="13717"/>
                  </a:cubicBezTo>
                  <a:cubicBezTo>
                    <a:pt x="8879" y="13349"/>
                    <a:pt x="8857" y="12810"/>
                    <a:pt x="9097" y="12415"/>
                  </a:cubicBezTo>
                  <a:lnTo>
                    <a:pt x="9096" y="12414"/>
                  </a:lnTo>
                  <a:lnTo>
                    <a:pt x="9622" y="11548"/>
                  </a:lnTo>
                  <a:lnTo>
                    <a:pt x="7695" y="10105"/>
                  </a:lnTo>
                  <a:cubicBezTo>
                    <a:pt x="6301" y="12039"/>
                    <a:pt x="3783" y="12494"/>
                    <a:pt x="1904" y="11086"/>
                  </a:cubicBezTo>
                  <a:cubicBezTo>
                    <a:pt x="-75" y="9603"/>
                    <a:pt x="-595" y="6616"/>
                    <a:pt x="742" y="4414"/>
                  </a:cubicBezTo>
                  <a:cubicBezTo>
                    <a:pt x="2079" y="2212"/>
                    <a:pt x="4768" y="1629"/>
                    <a:pt x="6747" y="3112"/>
                  </a:cubicBezTo>
                  <a:cubicBezTo>
                    <a:pt x="7383" y="3589"/>
                    <a:pt x="7868" y="4222"/>
                    <a:pt x="8189" y="4933"/>
                  </a:cubicBezTo>
                  <a:lnTo>
                    <a:pt x="9242" y="4506"/>
                  </a:lnTo>
                  <a:cubicBezTo>
                    <a:pt x="9107" y="3945"/>
                    <a:pt x="9252" y="3323"/>
                    <a:pt x="9665" y="2905"/>
                  </a:cubicBezTo>
                  <a:cubicBezTo>
                    <a:pt x="9859" y="2709"/>
                    <a:pt x="10089" y="2584"/>
                    <a:pt x="10328" y="2526"/>
                  </a:cubicBezTo>
                  <a:lnTo>
                    <a:pt x="10328" y="2525"/>
                  </a:lnTo>
                  <a:lnTo>
                    <a:pt x="15055" y="1211"/>
                  </a:lnTo>
                  <a:lnTo>
                    <a:pt x="15055" y="1211"/>
                  </a:lnTo>
                  <a:cubicBezTo>
                    <a:pt x="15587" y="1000"/>
                    <a:pt x="16204" y="1148"/>
                    <a:pt x="16607" y="1641"/>
                  </a:cubicBezTo>
                  <a:cubicBezTo>
                    <a:pt x="16925" y="2031"/>
                    <a:pt x="17037" y="2548"/>
                    <a:pt x="16952" y="3028"/>
                  </a:cubicBezTo>
                  <a:lnTo>
                    <a:pt x="16953" y="3029"/>
                  </a:lnTo>
                  <a:lnTo>
                    <a:pt x="16496" y="5740"/>
                  </a:lnTo>
                  <a:lnTo>
                    <a:pt x="18231" y="7041"/>
                  </a:lnTo>
                  <a:cubicBezTo>
                    <a:pt x="18561" y="7288"/>
                    <a:pt x="18648" y="7786"/>
                    <a:pt x="18425" y="8153"/>
                  </a:cubicBezTo>
                  <a:cubicBezTo>
                    <a:pt x="18217" y="8496"/>
                    <a:pt x="17812" y="8599"/>
                    <a:pt x="17491" y="8409"/>
                  </a:cubicBezTo>
                  <a:lnTo>
                    <a:pt x="16693" y="9723"/>
                  </a:lnTo>
                  <a:lnTo>
                    <a:pt x="16688" y="11148"/>
                  </a:lnTo>
                  <a:cubicBezTo>
                    <a:pt x="17320" y="11245"/>
                    <a:pt x="17941" y="11499"/>
                    <a:pt x="18505" y="11922"/>
                  </a:cubicBezTo>
                  <a:cubicBezTo>
                    <a:pt x="20485" y="13405"/>
                    <a:pt x="21005" y="16392"/>
                    <a:pt x="19668" y="18594"/>
                  </a:cubicBezTo>
                  <a:close/>
                  <a:moveTo>
                    <a:pt x="17732" y="707"/>
                  </a:moveTo>
                  <a:cubicBezTo>
                    <a:pt x="18178" y="-27"/>
                    <a:pt x="19074" y="-221"/>
                    <a:pt x="19734" y="273"/>
                  </a:cubicBezTo>
                  <a:cubicBezTo>
                    <a:pt x="20394" y="767"/>
                    <a:pt x="20567" y="1763"/>
                    <a:pt x="20121" y="2497"/>
                  </a:cubicBezTo>
                  <a:cubicBezTo>
                    <a:pt x="19676" y="3231"/>
                    <a:pt x="18780" y="3426"/>
                    <a:pt x="18120" y="2931"/>
                  </a:cubicBezTo>
                  <a:cubicBezTo>
                    <a:pt x="17460" y="2437"/>
                    <a:pt x="17287" y="1441"/>
                    <a:pt x="17732" y="7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0" name="Shape 10373">
              <a:extLst>
                <a:ext uri="{FF2B5EF4-FFF2-40B4-BE49-F238E27FC236}">
                  <a16:creationId xmlns:a16="http://schemas.microsoft.com/office/drawing/2014/main" id="{0928FC96-34C0-5443-BF4C-E6263EB4151D}"/>
                </a:ext>
              </a:extLst>
            </p:cNvPr>
            <p:cNvSpPr/>
            <p:nvPr/>
          </p:nvSpPr>
          <p:spPr>
            <a:xfrm>
              <a:off x="16553258" y="7552786"/>
              <a:ext cx="513456" cy="63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41" extrusionOk="0">
                  <a:moveTo>
                    <a:pt x="12205" y="0"/>
                  </a:moveTo>
                  <a:cubicBezTo>
                    <a:pt x="11720" y="1"/>
                    <a:pt x="11326" y="320"/>
                    <a:pt x="11326" y="713"/>
                  </a:cubicBezTo>
                  <a:lnTo>
                    <a:pt x="11325" y="2819"/>
                  </a:lnTo>
                  <a:cubicBezTo>
                    <a:pt x="11950" y="2747"/>
                    <a:pt x="12537" y="2740"/>
                    <a:pt x="13081" y="2776"/>
                  </a:cubicBezTo>
                  <a:lnTo>
                    <a:pt x="13083" y="713"/>
                  </a:lnTo>
                  <a:cubicBezTo>
                    <a:pt x="13083" y="320"/>
                    <a:pt x="12690" y="1"/>
                    <a:pt x="12205" y="0"/>
                  </a:cubicBezTo>
                  <a:close/>
                  <a:moveTo>
                    <a:pt x="18280" y="1334"/>
                  </a:moveTo>
                  <a:cubicBezTo>
                    <a:pt x="17859" y="1138"/>
                    <a:pt x="17322" y="1255"/>
                    <a:pt x="17079" y="1596"/>
                  </a:cubicBezTo>
                  <a:lnTo>
                    <a:pt x="15817" y="3366"/>
                  </a:lnTo>
                  <a:cubicBezTo>
                    <a:pt x="16385" y="3577"/>
                    <a:pt x="16889" y="3826"/>
                    <a:pt x="17333" y="4087"/>
                  </a:cubicBezTo>
                  <a:lnTo>
                    <a:pt x="18600" y="2308"/>
                  </a:lnTo>
                  <a:cubicBezTo>
                    <a:pt x="18843" y="1966"/>
                    <a:pt x="18700" y="1531"/>
                    <a:pt x="18280" y="1334"/>
                  </a:cubicBezTo>
                  <a:close/>
                  <a:moveTo>
                    <a:pt x="879" y="9125"/>
                  </a:moveTo>
                  <a:cubicBezTo>
                    <a:pt x="394" y="9126"/>
                    <a:pt x="0" y="9445"/>
                    <a:pt x="0" y="9839"/>
                  </a:cubicBezTo>
                  <a:cubicBezTo>
                    <a:pt x="0" y="10232"/>
                    <a:pt x="393" y="10551"/>
                    <a:pt x="879" y="10551"/>
                  </a:cubicBezTo>
                  <a:lnTo>
                    <a:pt x="3404" y="10550"/>
                  </a:lnTo>
                  <a:cubicBezTo>
                    <a:pt x="3351" y="10107"/>
                    <a:pt x="3343" y="9629"/>
                    <a:pt x="3405" y="9124"/>
                  </a:cubicBezTo>
                  <a:cubicBezTo>
                    <a:pt x="3405" y="9124"/>
                    <a:pt x="879" y="9125"/>
                    <a:pt x="879" y="9125"/>
                  </a:cubicBezTo>
                  <a:close/>
                  <a:moveTo>
                    <a:pt x="2851" y="4649"/>
                  </a:moveTo>
                  <a:cubicBezTo>
                    <a:pt x="2431" y="4453"/>
                    <a:pt x="1894" y="4570"/>
                    <a:pt x="1651" y="4911"/>
                  </a:cubicBezTo>
                  <a:cubicBezTo>
                    <a:pt x="1408" y="5251"/>
                    <a:pt x="1552" y="5687"/>
                    <a:pt x="1973" y="5884"/>
                  </a:cubicBezTo>
                  <a:lnTo>
                    <a:pt x="4171" y="6912"/>
                  </a:lnTo>
                  <a:cubicBezTo>
                    <a:pt x="4408" y="6513"/>
                    <a:pt x="4715" y="6106"/>
                    <a:pt x="5109" y="5706"/>
                  </a:cubicBezTo>
                  <a:cubicBezTo>
                    <a:pt x="5109" y="5706"/>
                    <a:pt x="2851" y="4649"/>
                    <a:pt x="2851" y="4649"/>
                  </a:cubicBezTo>
                  <a:close/>
                  <a:moveTo>
                    <a:pt x="6118" y="1310"/>
                  </a:moveTo>
                  <a:cubicBezTo>
                    <a:pt x="5698" y="1506"/>
                    <a:pt x="5553" y="1942"/>
                    <a:pt x="5795" y="2283"/>
                  </a:cubicBezTo>
                  <a:lnTo>
                    <a:pt x="7150" y="4186"/>
                  </a:lnTo>
                  <a:cubicBezTo>
                    <a:pt x="7326" y="4088"/>
                    <a:pt x="8471" y="3556"/>
                    <a:pt x="8675" y="3478"/>
                  </a:cubicBezTo>
                  <a:lnTo>
                    <a:pt x="7318" y="1570"/>
                  </a:lnTo>
                  <a:cubicBezTo>
                    <a:pt x="7075" y="1229"/>
                    <a:pt x="6538" y="1113"/>
                    <a:pt x="6118" y="1310"/>
                  </a:cubicBezTo>
                  <a:close/>
                  <a:moveTo>
                    <a:pt x="18708" y="6478"/>
                  </a:moveTo>
                  <a:cubicBezTo>
                    <a:pt x="17247" y="4749"/>
                    <a:pt x="13396" y="2259"/>
                    <a:pt x="8417" y="4592"/>
                  </a:cubicBezTo>
                  <a:cubicBezTo>
                    <a:pt x="8416" y="4592"/>
                    <a:pt x="8415" y="4593"/>
                    <a:pt x="8414" y="4593"/>
                  </a:cubicBezTo>
                  <a:cubicBezTo>
                    <a:pt x="8414" y="4593"/>
                    <a:pt x="8413" y="4593"/>
                    <a:pt x="8413" y="4594"/>
                  </a:cubicBezTo>
                  <a:cubicBezTo>
                    <a:pt x="8412" y="4594"/>
                    <a:pt x="8411" y="4594"/>
                    <a:pt x="8411" y="4595"/>
                  </a:cubicBezTo>
                  <a:cubicBezTo>
                    <a:pt x="8410" y="4595"/>
                    <a:pt x="8409" y="4595"/>
                    <a:pt x="8409" y="4596"/>
                  </a:cubicBezTo>
                  <a:cubicBezTo>
                    <a:pt x="3429" y="6929"/>
                    <a:pt x="4160" y="10880"/>
                    <a:pt x="5276" y="12771"/>
                  </a:cubicBezTo>
                  <a:cubicBezTo>
                    <a:pt x="6289" y="14473"/>
                    <a:pt x="8765" y="15342"/>
                    <a:pt x="9094" y="15507"/>
                  </a:cubicBezTo>
                  <a:cubicBezTo>
                    <a:pt x="9630" y="15775"/>
                    <a:pt x="12317" y="16498"/>
                    <a:pt x="13014" y="17370"/>
                  </a:cubicBezTo>
                  <a:cubicBezTo>
                    <a:pt x="13975" y="18570"/>
                    <a:pt x="14185" y="18516"/>
                    <a:pt x="15033" y="18314"/>
                  </a:cubicBezTo>
                  <a:cubicBezTo>
                    <a:pt x="15896" y="18109"/>
                    <a:pt x="19095" y="16611"/>
                    <a:pt x="19745" y="16106"/>
                  </a:cubicBezTo>
                  <a:cubicBezTo>
                    <a:pt x="20384" y="15611"/>
                    <a:pt x="20547" y="15491"/>
                    <a:pt x="19747" y="14216"/>
                  </a:cubicBezTo>
                  <a:cubicBezTo>
                    <a:pt x="19165" y="13290"/>
                    <a:pt x="19737" y="11040"/>
                    <a:pt x="19718" y="10529"/>
                  </a:cubicBezTo>
                  <a:cubicBezTo>
                    <a:pt x="19707" y="10216"/>
                    <a:pt x="20017" y="8041"/>
                    <a:pt x="18708" y="6478"/>
                  </a:cubicBezTo>
                  <a:close/>
                  <a:moveTo>
                    <a:pt x="21272" y="17648"/>
                  </a:moveTo>
                  <a:cubicBezTo>
                    <a:pt x="21133" y="17452"/>
                    <a:pt x="20824" y="17385"/>
                    <a:pt x="20583" y="17498"/>
                  </a:cubicBezTo>
                  <a:lnTo>
                    <a:pt x="16099" y="19599"/>
                  </a:lnTo>
                  <a:cubicBezTo>
                    <a:pt x="15858" y="19712"/>
                    <a:pt x="15775" y="19962"/>
                    <a:pt x="15914" y="20158"/>
                  </a:cubicBezTo>
                  <a:lnTo>
                    <a:pt x="15914" y="20158"/>
                  </a:lnTo>
                  <a:cubicBezTo>
                    <a:pt x="16053" y="20353"/>
                    <a:pt x="16361" y="20420"/>
                    <a:pt x="16603" y="20307"/>
                  </a:cubicBezTo>
                  <a:lnTo>
                    <a:pt x="21087" y="18206"/>
                  </a:lnTo>
                  <a:cubicBezTo>
                    <a:pt x="21328" y="18093"/>
                    <a:pt x="21411" y="17843"/>
                    <a:pt x="21272" y="17648"/>
                  </a:cubicBezTo>
                  <a:cubicBezTo>
                    <a:pt x="21272" y="17648"/>
                    <a:pt x="21272" y="17648"/>
                    <a:pt x="21272" y="17648"/>
                  </a:cubicBezTo>
                  <a:close/>
                  <a:moveTo>
                    <a:pt x="20584" y="16680"/>
                  </a:moveTo>
                  <a:cubicBezTo>
                    <a:pt x="20445" y="16485"/>
                    <a:pt x="20136" y="16418"/>
                    <a:pt x="19895" y="16531"/>
                  </a:cubicBezTo>
                  <a:lnTo>
                    <a:pt x="15411" y="18632"/>
                  </a:lnTo>
                  <a:cubicBezTo>
                    <a:pt x="15170" y="18745"/>
                    <a:pt x="15087" y="18995"/>
                    <a:pt x="15226" y="19190"/>
                  </a:cubicBezTo>
                  <a:lnTo>
                    <a:pt x="15226" y="19190"/>
                  </a:lnTo>
                  <a:cubicBezTo>
                    <a:pt x="15365" y="19386"/>
                    <a:pt x="15673" y="19453"/>
                    <a:pt x="15915" y="19340"/>
                  </a:cubicBezTo>
                  <a:lnTo>
                    <a:pt x="20399" y="17239"/>
                  </a:lnTo>
                  <a:cubicBezTo>
                    <a:pt x="20640" y="17126"/>
                    <a:pt x="20723" y="16876"/>
                    <a:pt x="20584" y="16680"/>
                  </a:cubicBezTo>
                  <a:cubicBezTo>
                    <a:pt x="20584" y="16680"/>
                    <a:pt x="20584" y="16680"/>
                    <a:pt x="20584" y="16680"/>
                  </a:cubicBezTo>
                  <a:close/>
                  <a:moveTo>
                    <a:pt x="17079" y="20429"/>
                  </a:moveTo>
                  <a:lnTo>
                    <a:pt x="20979" y="18602"/>
                  </a:lnTo>
                  <a:cubicBezTo>
                    <a:pt x="21600" y="19474"/>
                    <a:pt x="21230" y="20591"/>
                    <a:pt x="20153" y="21095"/>
                  </a:cubicBezTo>
                  <a:cubicBezTo>
                    <a:pt x="19076" y="21600"/>
                    <a:pt x="17700" y="21302"/>
                    <a:pt x="17079" y="204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1" name="Shape 10374">
              <a:extLst>
                <a:ext uri="{FF2B5EF4-FFF2-40B4-BE49-F238E27FC236}">
                  <a16:creationId xmlns:a16="http://schemas.microsoft.com/office/drawing/2014/main" id="{34ABBBA1-4DAC-1340-BBCE-E5C6B973B77C}"/>
                </a:ext>
              </a:extLst>
            </p:cNvPr>
            <p:cNvSpPr/>
            <p:nvPr/>
          </p:nvSpPr>
          <p:spPr>
            <a:xfrm>
              <a:off x="16997004" y="6816973"/>
              <a:ext cx="536497" cy="85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2" name="Shape 10375">
              <a:extLst>
                <a:ext uri="{FF2B5EF4-FFF2-40B4-BE49-F238E27FC236}">
                  <a16:creationId xmlns:a16="http://schemas.microsoft.com/office/drawing/2014/main" id="{CB90C7A5-9DFF-0B45-96EB-BB4067D43D19}"/>
                </a:ext>
              </a:extLst>
            </p:cNvPr>
            <p:cNvSpPr/>
            <p:nvPr/>
          </p:nvSpPr>
          <p:spPr>
            <a:xfrm>
              <a:off x="17636354" y="4813021"/>
              <a:ext cx="520971" cy="676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8" h="21519" extrusionOk="0">
                  <a:moveTo>
                    <a:pt x="9842" y="0"/>
                  </a:moveTo>
                  <a:cubicBezTo>
                    <a:pt x="7324" y="0"/>
                    <a:pt x="4803" y="774"/>
                    <a:pt x="2881" y="2331"/>
                  </a:cubicBezTo>
                  <a:cubicBezTo>
                    <a:pt x="-961" y="5445"/>
                    <a:pt x="-961" y="10493"/>
                    <a:pt x="2881" y="13607"/>
                  </a:cubicBezTo>
                  <a:cubicBezTo>
                    <a:pt x="6005" y="16138"/>
                    <a:pt x="10709" y="16613"/>
                    <a:pt x="14423" y="15030"/>
                  </a:cubicBezTo>
                  <a:cubicBezTo>
                    <a:pt x="14434" y="15103"/>
                    <a:pt x="14466" y="15175"/>
                    <a:pt x="14515" y="15243"/>
                  </a:cubicBezTo>
                  <a:lnTo>
                    <a:pt x="18781" y="21235"/>
                  </a:lnTo>
                  <a:cubicBezTo>
                    <a:pt x="18974" y="21506"/>
                    <a:pt x="19402" y="21600"/>
                    <a:pt x="19736" y="21444"/>
                  </a:cubicBezTo>
                  <a:lnTo>
                    <a:pt x="20091" y="21277"/>
                  </a:lnTo>
                  <a:cubicBezTo>
                    <a:pt x="20425" y="21121"/>
                    <a:pt x="20535" y="20774"/>
                    <a:pt x="20343" y="20503"/>
                  </a:cubicBezTo>
                  <a:lnTo>
                    <a:pt x="16076" y="14515"/>
                  </a:lnTo>
                  <a:cubicBezTo>
                    <a:pt x="16007" y="14419"/>
                    <a:pt x="15903" y="14355"/>
                    <a:pt x="15790" y="14307"/>
                  </a:cubicBezTo>
                  <a:cubicBezTo>
                    <a:pt x="16138" y="14092"/>
                    <a:pt x="16479" y="13864"/>
                    <a:pt x="16797" y="13607"/>
                  </a:cubicBezTo>
                  <a:cubicBezTo>
                    <a:pt x="20639" y="10493"/>
                    <a:pt x="20639" y="5445"/>
                    <a:pt x="16797" y="2331"/>
                  </a:cubicBezTo>
                  <a:cubicBezTo>
                    <a:pt x="14875" y="774"/>
                    <a:pt x="12360" y="0"/>
                    <a:pt x="9842" y="0"/>
                  </a:cubicBezTo>
                  <a:close/>
                  <a:moveTo>
                    <a:pt x="9842" y="1251"/>
                  </a:moveTo>
                  <a:cubicBezTo>
                    <a:pt x="11963" y="1251"/>
                    <a:pt x="14085" y="1909"/>
                    <a:pt x="15704" y="3221"/>
                  </a:cubicBezTo>
                  <a:cubicBezTo>
                    <a:pt x="18942" y="5844"/>
                    <a:pt x="18942" y="10098"/>
                    <a:pt x="15704" y="12722"/>
                  </a:cubicBezTo>
                  <a:cubicBezTo>
                    <a:pt x="12467" y="15345"/>
                    <a:pt x="7217" y="15345"/>
                    <a:pt x="3980" y="12722"/>
                  </a:cubicBezTo>
                  <a:cubicBezTo>
                    <a:pt x="742" y="10098"/>
                    <a:pt x="742" y="5844"/>
                    <a:pt x="3980" y="3221"/>
                  </a:cubicBezTo>
                  <a:cubicBezTo>
                    <a:pt x="5598" y="1909"/>
                    <a:pt x="7720" y="1251"/>
                    <a:pt x="9842" y="12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3" name="Shape 10376">
              <a:extLst>
                <a:ext uri="{FF2B5EF4-FFF2-40B4-BE49-F238E27FC236}">
                  <a16:creationId xmlns:a16="http://schemas.microsoft.com/office/drawing/2014/main" id="{C37BBC01-1806-2E40-9049-5CF2F78E7A75}"/>
                </a:ext>
              </a:extLst>
            </p:cNvPr>
            <p:cNvSpPr/>
            <p:nvPr/>
          </p:nvSpPr>
          <p:spPr>
            <a:xfrm>
              <a:off x="16445562" y="5853037"/>
              <a:ext cx="1109876" cy="786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4" name="Shape 10377">
              <a:extLst>
                <a:ext uri="{FF2B5EF4-FFF2-40B4-BE49-F238E27FC236}">
                  <a16:creationId xmlns:a16="http://schemas.microsoft.com/office/drawing/2014/main" id="{6954DBF2-32BD-3A4D-BDFF-F52E6A642FC1}"/>
                </a:ext>
              </a:extLst>
            </p:cNvPr>
            <p:cNvSpPr/>
            <p:nvPr/>
          </p:nvSpPr>
          <p:spPr>
            <a:xfrm>
              <a:off x="20790043" y="5991818"/>
              <a:ext cx="864563" cy="74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37" y="21600"/>
                  </a:moveTo>
                  <a:cubicBezTo>
                    <a:pt x="7087" y="19915"/>
                    <a:pt x="7254" y="17403"/>
                    <a:pt x="7225" y="15022"/>
                  </a:cubicBezTo>
                  <a:cubicBezTo>
                    <a:pt x="9087" y="15916"/>
                    <a:pt x="11129" y="16612"/>
                    <a:pt x="13235" y="14961"/>
                  </a:cubicBezTo>
                  <a:cubicBezTo>
                    <a:pt x="15319" y="13326"/>
                    <a:pt x="15547" y="10891"/>
                    <a:pt x="15533" y="8574"/>
                  </a:cubicBezTo>
                  <a:cubicBezTo>
                    <a:pt x="17412" y="9482"/>
                    <a:pt x="19470" y="10214"/>
                    <a:pt x="21600" y="8543"/>
                  </a:cubicBezTo>
                  <a:lnTo>
                    <a:pt x="20969" y="7441"/>
                  </a:lnTo>
                  <a:cubicBezTo>
                    <a:pt x="19165" y="8855"/>
                    <a:pt x="17455" y="8115"/>
                    <a:pt x="15526" y="7147"/>
                  </a:cubicBezTo>
                  <a:cubicBezTo>
                    <a:pt x="15470" y="4670"/>
                    <a:pt x="15489" y="2522"/>
                    <a:pt x="17315" y="1092"/>
                  </a:cubicBezTo>
                  <a:lnTo>
                    <a:pt x="16670" y="0"/>
                  </a:lnTo>
                  <a:cubicBezTo>
                    <a:pt x="14521" y="1685"/>
                    <a:pt x="14346" y="4208"/>
                    <a:pt x="14375" y="6589"/>
                  </a:cubicBezTo>
                  <a:cubicBezTo>
                    <a:pt x="12514" y="5696"/>
                    <a:pt x="10476" y="5018"/>
                    <a:pt x="8371" y="6668"/>
                  </a:cubicBezTo>
                  <a:cubicBezTo>
                    <a:pt x="6282" y="8306"/>
                    <a:pt x="6070" y="10724"/>
                    <a:pt x="6085" y="13045"/>
                  </a:cubicBezTo>
                  <a:cubicBezTo>
                    <a:pt x="4204" y="12134"/>
                    <a:pt x="2134" y="11396"/>
                    <a:pt x="0" y="13068"/>
                  </a:cubicBezTo>
                  <a:cubicBezTo>
                    <a:pt x="0" y="13068"/>
                    <a:pt x="641" y="14162"/>
                    <a:pt x="641" y="14162"/>
                  </a:cubicBezTo>
                  <a:cubicBezTo>
                    <a:pt x="2449" y="12745"/>
                    <a:pt x="4156" y="13499"/>
                    <a:pt x="6093" y="14471"/>
                  </a:cubicBezTo>
                  <a:cubicBezTo>
                    <a:pt x="6148" y="16943"/>
                    <a:pt x="6117" y="19084"/>
                    <a:pt x="4295" y="20512"/>
                  </a:cubicBezTo>
                  <a:lnTo>
                    <a:pt x="4937" y="21600"/>
                  </a:lnTo>
                  <a:close/>
                  <a:moveTo>
                    <a:pt x="4054" y="19679"/>
                  </a:moveTo>
                  <a:cubicBezTo>
                    <a:pt x="4369" y="19426"/>
                    <a:pt x="4614" y="19148"/>
                    <a:pt x="4809" y="18844"/>
                  </a:cubicBezTo>
                  <a:cubicBezTo>
                    <a:pt x="4809" y="18844"/>
                    <a:pt x="2134" y="14221"/>
                    <a:pt x="2134" y="14221"/>
                  </a:cubicBezTo>
                  <a:cubicBezTo>
                    <a:pt x="1820" y="14319"/>
                    <a:pt x="1507" y="14483"/>
                    <a:pt x="1188" y="14730"/>
                  </a:cubicBezTo>
                  <a:lnTo>
                    <a:pt x="4054" y="19679"/>
                  </a:lnTo>
                  <a:close/>
                  <a:moveTo>
                    <a:pt x="5303" y="17641"/>
                  </a:moveTo>
                  <a:cubicBezTo>
                    <a:pt x="5447" y="17150"/>
                    <a:pt x="5511" y="16611"/>
                    <a:pt x="5534" y="16026"/>
                  </a:cubicBezTo>
                  <a:lnTo>
                    <a:pt x="4636" y="14466"/>
                  </a:lnTo>
                  <a:cubicBezTo>
                    <a:pt x="4164" y="14273"/>
                    <a:pt x="3712" y="14138"/>
                    <a:pt x="3269" y="14112"/>
                  </a:cubicBezTo>
                  <a:lnTo>
                    <a:pt x="5303" y="17641"/>
                  </a:lnTo>
                  <a:close/>
                  <a:moveTo>
                    <a:pt x="7218" y="13596"/>
                  </a:moveTo>
                  <a:cubicBezTo>
                    <a:pt x="7170" y="11212"/>
                    <a:pt x="7244" y="9148"/>
                    <a:pt x="9015" y="7760"/>
                  </a:cubicBezTo>
                  <a:cubicBezTo>
                    <a:pt x="10800" y="6360"/>
                    <a:pt x="12484" y="7073"/>
                    <a:pt x="14389" y="8027"/>
                  </a:cubicBezTo>
                  <a:cubicBezTo>
                    <a:pt x="14437" y="10403"/>
                    <a:pt x="14371" y="12473"/>
                    <a:pt x="12604" y="13859"/>
                  </a:cubicBezTo>
                  <a:cubicBezTo>
                    <a:pt x="10819" y="15258"/>
                    <a:pt x="9123" y="14549"/>
                    <a:pt x="7218" y="13596"/>
                  </a:cubicBezTo>
                  <a:close/>
                  <a:moveTo>
                    <a:pt x="9128" y="13531"/>
                  </a:moveTo>
                  <a:cubicBezTo>
                    <a:pt x="9683" y="13753"/>
                    <a:pt x="10215" y="13899"/>
                    <a:pt x="10736" y="13922"/>
                  </a:cubicBezTo>
                  <a:lnTo>
                    <a:pt x="8270" y="9693"/>
                  </a:lnTo>
                  <a:cubicBezTo>
                    <a:pt x="8094" y="10262"/>
                    <a:pt x="8018" y="10890"/>
                    <a:pt x="7988" y="11570"/>
                  </a:cubicBezTo>
                  <a:lnTo>
                    <a:pt x="9128" y="13531"/>
                  </a:lnTo>
                  <a:close/>
                  <a:moveTo>
                    <a:pt x="11711" y="13445"/>
                  </a:moveTo>
                  <a:cubicBezTo>
                    <a:pt x="11906" y="13348"/>
                    <a:pt x="12100" y="13226"/>
                    <a:pt x="12298" y="13067"/>
                  </a:cubicBezTo>
                  <a:cubicBezTo>
                    <a:pt x="12398" y="12988"/>
                    <a:pt x="12489" y="12904"/>
                    <a:pt x="12577" y="12819"/>
                  </a:cubicBezTo>
                  <a:lnTo>
                    <a:pt x="9787" y="7934"/>
                  </a:lnTo>
                  <a:cubicBezTo>
                    <a:pt x="9688" y="7998"/>
                    <a:pt x="9589" y="8069"/>
                    <a:pt x="9488" y="8149"/>
                  </a:cubicBezTo>
                  <a:cubicBezTo>
                    <a:pt x="9290" y="8307"/>
                    <a:pt x="9121" y="8474"/>
                    <a:pt x="8972" y="8652"/>
                  </a:cubicBezTo>
                  <a:lnTo>
                    <a:pt x="11711" y="13445"/>
                  </a:lnTo>
                  <a:close/>
                  <a:moveTo>
                    <a:pt x="13407" y="12000"/>
                  </a:moveTo>
                  <a:cubicBezTo>
                    <a:pt x="13611" y="11527"/>
                    <a:pt x="13723" y="11008"/>
                    <a:pt x="13784" y="10444"/>
                  </a:cubicBezTo>
                  <a:lnTo>
                    <a:pt x="12283" y="7830"/>
                  </a:lnTo>
                  <a:cubicBezTo>
                    <a:pt x="11815" y="7685"/>
                    <a:pt x="11363" y="7615"/>
                    <a:pt x="10913" y="7660"/>
                  </a:cubicBezTo>
                  <a:lnTo>
                    <a:pt x="13407" y="12000"/>
                  </a:lnTo>
                  <a:close/>
                  <a:moveTo>
                    <a:pt x="16965" y="7123"/>
                  </a:moveTo>
                  <a:cubicBezTo>
                    <a:pt x="17421" y="7289"/>
                    <a:pt x="17855" y="7394"/>
                    <a:pt x="18279" y="7398"/>
                  </a:cubicBezTo>
                  <a:lnTo>
                    <a:pt x="16261" y="4044"/>
                  </a:lnTo>
                  <a:cubicBezTo>
                    <a:pt x="16133" y="4533"/>
                    <a:pt x="16081" y="5067"/>
                    <a:pt x="16071" y="5642"/>
                  </a:cubicBezTo>
                  <a:lnTo>
                    <a:pt x="16965" y="7123"/>
                  </a:lnTo>
                  <a:close/>
                  <a:moveTo>
                    <a:pt x="19610" y="7085"/>
                  </a:moveTo>
                  <a:cubicBezTo>
                    <a:pt x="19909" y="6982"/>
                    <a:pt x="20208" y="6817"/>
                    <a:pt x="20510" y="6570"/>
                  </a:cubicBezTo>
                  <a:lnTo>
                    <a:pt x="17721" y="1845"/>
                  </a:lnTo>
                  <a:cubicBezTo>
                    <a:pt x="17423" y="2098"/>
                    <a:pt x="17191" y="2376"/>
                    <a:pt x="17007" y="2675"/>
                  </a:cubicBezTo>
                  <a:cubicBezTo>
                    <a:pt x="17007" y="2675"/>
                    <a:pt x="19610" y="7085"/>
                    <a:pt x="19610" y="708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5" name="Shape 10378">
              <a:extLst>
                <a:ext uri="{FF2B5EF4-FFF2-40B4-BE49-F238E27FC236}">
                  <a16:creationId xmlns:a16="http://schemas.microsoft.com/office/drawing/2014/main" id="{108FE1A6-8097-904F-A62E-B2FAE080F4DD}"/>
                </a:ext>
              </a:extLst>
            </p:cNvPr>
            <p:cNvSpPr/>
            <p:nvPr/>
          </p:nvSpPr>
          <p:spPr>
            <a:xfrm>
              <a:off x="19313512" y="4966527"/>
              <a:ext cx="524619" cy="75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6" name="Shape 10379">
              <a:extLst>
                <a:ext uri="{FF2B5EF4-FFF2-40B4-BE49-F238E27FC236}">
                  <a16:creationId xmlns:a16="http://schemas.microsoft.com/office/drawing/2014/main" id="{0C4B02C3-F3E5-2D48-A08D-38882189F427}"/>
                </a:ext>
              </a:extLst>
            </p:cNvPr>
            <p:cNvSpPr/>
            <p:nvPr/>
          </p:nvSpPr>
          <p:spPr>
            <a:xfrm>
              <a:off x="18944723" y="8111996"/>
              <a:ext cx="642360" cy="720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7" name="Shape 10380">
              <a:extLst>
                <a:ext uri="{FF2B5EF4-FFF2-40B4-BE49-F238E27FC236}">
                  <a16:creationId xmlns:a16="http://schemas.microsoft.com/office/drawing/2014/main" id="{C8269D19-2DFB-DC43-8749-466E8BADF088}"/>
                </a:ext>
              </a:extLst>
            </p:cNvPr>
            <p:cNvSpPr/>
            <p:nvPr/>
          </p:nvSpPr>
          <p:spPr>
            <a:xfrm>
              <a:off x="15975644" y="5388220"/>
              <a:ext cx="779626" cy="510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8" name="Shape 10381">
              <a:extLst>
                <a:ext uri="{FF2B5EF4-FFF2-40B4-BE49-F238E27FC236}">
                  <a16:creationId xmlns:a16="http://schemas.microsoft.com/office/drawing/2014/main" id="{ABF9CDF7-B57E-0347-AAD4-FBDEA79B9BF7}"/>
                </a:ext>
              </a:extLst>
            </p:cNvPr>
            <p:cNvSpPr/>
            <p:nvPr/>
          </p:nvSpPr>
          <p:spPr>
            <a:xfrm>
              <a:off x="19403393" y="8407637"/>
              <a:ext cx="524619" cy="750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49" name="Shape 10382">
              <a:extLst>
                <a:ext uri="{FF2B5EF4-FFF2-40B4-BE49-F238E27FC236}">
                  <a16:creationId xmlns:a16="http://schemas.microsoft.com/office/drawing/2014/main" id="{0690F1CC-7338-EF4C-97CF-F1BE11CD642B}"/>
                </a:ext>
              </a:extLst>
            </p:cNvPr>
            <p:cNvSpPr/>
            <p:nvPr/>
          </p:nvSpPr>
          <p:spPr>
            <a:xfrm>
              <a:off x="16734120" y="4497805"/>
              <a:ext cx="706825" cy="831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1" h="21329" extrusionOk="0">
                  <a:moveTo>
                    <a:pt x="9479" y="69"/>
                  </a:moveTo>
                  <a:cubicBezTo>
                    <a:pt x="11124" y="274"/>
                    <a:pt x="12739" y="925"/>
                    <a:pt x="14086" y="2032"/>
                  </a:cubicBezTo>
                  <a:cubicBezTo>
                    <a:pt x="15976" y="3586"/>
                    <a:pt x="17010" y="5836"/>
                    <a:pt x="16935" y="8190"/>
                  </a:cubicBezTo>
                  <a:cubicBezTo>
                    <a:pt x="16907" y="10081"/>
                    <a:pt x="16182" y="11891"/>
                    <a:pt x="14858" y="13324"/>
                  </a:cubicBezTo>
                  <a:cubicBezTo>
                    <a:pt x="12857" y="15491"/>
                    <a:pt x="9835" y="16494"/>
                    <a:pt x="6856" y="15992"/>
                  </a:cubicBezTo>
                  <a:cubicBezTo>
                    <a:pt x="491" y="14715"/>
                    <a:pt x="-2156" y="7496"/>
                    <a:pt x="2011" y="2776"/>
                  </a:cubicBezTo>
                  <a:cubicBezTo>
                    <a:pt x="3901" y="635"/>
                    <a:pt x="6739" y="-271"/>
                    <a:pt x="9479" y="69"/>
                  </a:cubicBezTo>
                  <a:close/>
                  <a:moveTo>
                    <a:pt x="16811" y="1700"/>
                  </a:moveTo>
                  <a:cubicBezTo>
                    <a:pt x="18616" y="3812"/>
                    <a:pt x="19444" y="6467"/>
                    <a:pt x="19139" y="9165"/>
                  </a:cubicBezTo>
                  <a:cubicBezTo>
                    <a:pt x="18834" y="11863"/>
                    <a:pt x="17427" y="14284"/>
                    <a:pt x="15191" y="15988"/>
                  </a:cubicBezTo>
                  <a:cubicBezTo>
                    <a:pt x="12662" y="17916"/>
                    <a:pt x="9407" y="18600"/>
                    <a:pt x="6359" y="18040"/>
                  </a:cubicBezTo>
                  <a:cubicBezTo>
                    <a:pt x="5749" y="17929"/>
                    <a:pt x="5143" y="17767"/>
                    <a:pt x="4558" y="17555"/>
                  </a:cubicBezTo>
                  <a:lnTo>
                    <a:pt x="4164" y="19468"/>
                  </a:lnTo>
                  <a:lnTo>
                    <a:pt x="7063" y="20000"/>
                  </a:lnTo>
                  <a:lnTo>
                    <a:pt x="6790" y="21329"/>
                  </a:lnTo>
                  <a:lnTo>
                    <a:pt x="227" y="20124"/>
                  </a:lnTo>
                  <a:lnTo>
                    <a:pt x="500" y="18796"/>
                  </a:lnTo>
                  <a:lnTo>
                    <a:pt x="2757" y="19210"/>
                  </a:lnTo>
                  <a:lnTo>
                    <a:pt x="3219" y="16965"/>
                  </a:lnTo>
                  <a:cubicBezTo>
                    <a:pt x="2951" y="16825"/>
                    <a:pt x="2688" y="16674"/>
                    <a:pt x="2431" y="16511"/>
                  </a:cubicBezTo>
                  <a:cubicBezTo>
                    <a:pt x="2174" y="16349"/>
                    <a:pt x="1928" y="16168"/>
                    <a:pt x="1684" y="15982"/>
                  </a:cubicBezTo>
                  <a:lnTo>
                    <a:pt x="2580" y="14934"/>
                  </a:lnTo>
                  <a:cubicBezTo>
                    <a:pt x="5970" y="17523"/>
                    <a:pt x="10902" y="17523"/>
                    <a:pt x="14300" y="14933"/>
                  </a:cubicBezTo>
                  <a:cubicBezTo>
                    <a:pt x="16239" y="13456"/>
                    <a:pt x="17444" y="11360"/>
                    <a:pt x="17708" y="9021"/>
                  </a:cubicBezTo>
                  <a:cubicBezTo>
                    <a:pt x="17973" y="6682"/>
                    <a:pt x="17267" y="4385"/>
                    <a:pt x="15703" y="2555"/>
                  </a:cubicBezTo>
                  <a:lnTo>
                    <a:pt x="16811" y="1700"/>
                  </a:lnTo>
                  <a:close/>
                  <a:moveTo>
                    <a:pt x="9715" y="1064"/>
                  </a:moveTo>
                  <a:cubicBezTo>
                    <a:pt x="9278" y="996"/>
                    <a:pt x="8832" y="968"/>
                    <a:pt x="8387" y="974"/>
                  </a:cubicBezTo>
                  <a:cubicBezTo>
                    <a:pt x="8460" y="1222"/>
                    <a:pt x="8544" y="1461"/>
                    <a:pt x="8641" y="1699"/>
                  </a:cubicBezTo>
                  <a:cubicBezTo>
                    <a:pt x="8737" y="1936"/>
                    <a:pt x="8846" y="2172"/>
                    <a:pt x="8962" y="2399"/>
                  </a:cubicBezTo>
                  <a:cubicBezTo>
                    <a:pt x="9289" y="2208"/>
                    <a:pt x="9627" y="2028"/>
                    <a:pt x="9967" y="1859"/>
                  </a:cubicBezTo>
                  <a:cubicBezTo>
                    <a:pt x="10307" y="1689"/>
                    <a:pt x="10645" y="1529"/>
                    <a:pt x="10997" y="1382"/>
                  </a:cubicBezTo>
                  <a:cubicBezTo>
                    <a:pt x="10579" y="1244"/>
                    <a:pt x="10153" y="1132"/>
                    <a:pt x="9715" y="1064"/>
                  </a:cubicBezTo>
                  <a:close/>
                  <a:moveTo>
                    <a:pt x="12202" y="1889"/>
                  </a:moveTo>
                  <a:cubicBezTo>
                    <a:pt x="11715" y="2060"/>
                    <a:pt x="11237" y="2254"/>
                    <a:pt x="10773" y="2470"/>
                  </a:cubicBezTo>
                  <a:cubicBezTo>
                    <a:pt x="10309" y="2687"/>
                    <a:pt x="9856" y="2925"/>
                    <a:pt x="9417" y="3184"/>
                  </a:cubicBezTo>
                  <a:cubicBezTo>
                    <a:pt x="9617" y="3488"/>
                    <a:pt x="9841" y="3788"/>
                    <a:pt x="10079" y="4067"/>
                  </a:cubicBezTo>
                  <a:cubicBezTo>
                    <a:pt x="10318" y="4345"/>
                    <a:pt x="10571" y="4610"/>
                    <a:pt x="10847" y="4861"/>
                  </a:cubicBezTo>
                  <a:lnTo>
                    <a:pt x="13083" y="2442"/>
                  </a:lnTo>
                  <a:cubicBezTo>
                    <a:pt x="12944" y="2342"/>
                    <a:pt x="12798" y="2240"/>
                    <a:pt x="12652" y="2149"/>
                  </a:cubicBezTo>
                  <a:cubicBezTo>
                    <a:pt x="12506" y="2059"/>
                    <a:pt x="12354" y="1969"/>
                    <a:pt x="12202" y="1889"/>
                  </a:cubicBezTo>
                  <a:close/>
                  <a:moveTo>
                    <a:pt x="7362" y="1000"/>
                  </a:moveTo>
                  <a:cubicBezTo>
                    <a:pt x="6540" y="1111"/>
                    <a:pt x="5754" y="1343"/>
                    <a:pt x="5029" y="1689"/>
                  </a:cubicBezTo>
                  <a:cubicBezTo>
                    <a:pt x="4305" y="2035"/>
                    <a:pt x="3644" y="2485"/>
                    <a:pt x="3064" y="3041"/>
                  </a:cubicBezTo>
                  <a:lnTo>
                    <a:pt x="5529" y="5074"/>
                  </a:lnTo>
                  <a:cubicBezTo>
                    <a:pt x="5922" y="4671"/>
                    <a:pt x="6339" y="4283"/>
                    <a:pt x="6773" y="3923"/>
                  </a:cubicBezTo>
                  <a:cubicBezTo>
                    <a:pt x="7206" y="3564"/>
                    <a:pt x="7655" y="3227"/>
                    <a:pt x="8126" y="2912"/>
                  </a:cubicBezTo>
                  <a:cubicBezTo>
                    <a:pt x="7964" y="2608"/>
                    <a:pt x="7819" y="2296"/>
                    <a:pt x="7690" y="1976"/>
                  </a:cubicBezTo>
                  <a:cubicBezTo>
                    <a:pt x="7561" y="1655"/>
                    <a:pt x="7454" y="1336"/>
                    <a:pt x="7362" y="1000"/>
                  </a:cubicBezTo>
                  <a:close/>
                  <a:moveTo>
                    <a:pt x="13806" y="3027"/>
                  </a:moveTo>
                  <a:lnTo>
                    <a:pt x="11570" y="5446"/>
                  </a:lnTo>
                  <a:cubicBezTo>
                    <a:pt x="11852" y="5649"/>
                    <a:pt x="12144" y="5840"/>
                    <a:pt x="12449" y="6011"/>
                  </a:cubicBezTo>
                  <a:cubicBezTo>
                    <a:pt x="12752" y="6182"/>
                    <a:pt x="13064" y="6332"/>
                    <a:pt x="13387" y="6469"/>
                  </a:cubicBezTo>
                  <a:cubicBezTo>
                    <a:pt x="13602" y="6013"/>
                    <a:pt x="13798" y="5550"/>
                    <a:pt x="13963" y="5077"/>
                  </a:cubicBezTo>
                  <a:cubicBezTo>
                    <a:pt x="14128" y="4603"/>
                    <a:pt x="14273" y="4122"/>
                    <a:pt x="14386" y="3633"/>
                  </a:cubicBezTo>
                  <a:cubicBezTo>
                    <a:pt x="14296" y="3528"/>
                    <a:pt x="14195" y="3418"/>
                    <a:pt x="14098" y="3318"/>
                  </a:cubicBezTo>
                  <a:cubicBezTo>
                    <a:pt x="14001" y="3218"/>
                    <a:pt x="13909" y="3123"/>
                    <a:pt x="13806" y="3027"/>
                  </a:cubicBezTo>
                  <a:close/>
                  <a:moveTo>
                    <a:pt x="15097" y="4643"/>
                  </a:moveTo>
                  <a:cubicBezTo>
                    <a:pt x="14989" y="5011"/>
                    <a:pt x="14872" y="5369"/>
                    <a:pt x="14735" y="5729"/>
                  </a:cubicBezTo>
                  <a:cubicBezTo>
                    <a:pt x="14598" y="6089"/>
                    <a:pt x="14440" y="6449"/>
                    <a:pt x="14276" y="6798"/>
                  </a:cubicBezTo>
                  <a:cubicBezTo>
                    <a:pt x="14551" y="6884"/>
                    <a:pt x="14842" y="6953"/>
                    <a:pt x="15125" y="7013"/>
                  </a:cubicBezTo>
                  <a:cubicBezTo>
                    <a:pt x="15409" y="7074"/>
                    <a:pt x="15688" y="7122"/>
                    <a:pt x="15977" y="7158"/>
                  </a:cubicBezTo>
                  <a:cubicBezTo>
                    <a:pt x="15915" y="6710"/>
                    <a:pt x="15813" y="6274"/>
                    <a:pt x="15666" y="5853"/>
                  </a:cubicBezTo>
                  <a:cubicBezTo>
                    <a:pt x="15519" y="5432"/>
                    <a:pt x="15324" y="5029"/>
                    <a:pt x="15097" y="4643"/>
                  </a:cubicBezTo>
                  <a:close/>
                  <a:moveTo>
                    <a:pt x="8606" y="3701"/>
                  </a:moveTo>
                  <a:cubicBezTo>
                    <a:pt x="8180" y="3989"/>
                    <a:pt x="7775" y="4303"/>
                    <a:pt x="7382" y="4630"/>
                  </a:cubicBezTo>
                  <a:cubicBezTo>
                    <a:pt x="6990" y="4957"/>
                    <a:pt x="6609" y="5294"/>
                    <a:pt x="6252" y="5658"/>
                  </a:cubicBezTo>
                  <a:lnTo>
                    <a:pt x="8448" y="7464"/>
                  </a:lnTo>
                  <a:lnTo>
                    <a:pt x="10216" y="5542"/>
                  </a:lnTo>
                  <a:cubicBezTo>
                    <a:pt x="9905" y="5266"/>
                    <a:pt x="9620" y="4976"/>
                    <a:pt x="9351" y="4670"/>
                  </a:cubicBezTo>
                  <a:cubicBezTo>
                    <a:pt x="9081" y="4363"/>
                    <a:pt x="8831" y="4036"/>
                    <a:pt x="8606" y="3701"/>
                  </a:cubicBezTo>
                  <a:close/>
                  <a:moveTo>
                    <a:pt x="2433" y="3721"/>
                  </a:moveTo>
                  <a:cubicBezTo>
                    <a:pt x="1932" y="4341"/>
                    <a:pt x="1546" y="5031"/>
                    <a:pt x="1284" y="5757"/>
                  </a:cubicBezTo>
                  <a:cubicBezTo>
                    <a:pt x="1022" y="6483"/>
                    <a:pt x="879" y="7253"/>
                    <a:pt x="878" y="8036"/>
                  </a:cubicBezTo>
                  <a:cubicBezTo>
                    <a:pt x="1138" y="8064"/>
                    <a:pt x="1405" y="8097"/>
                    <a:pt x="1661" y="8144"/>
                  </a:cubicBezTo>
                  <a:cubicBezTo>
                    <a:pt x="2118" y="8228"/>
                    <a:pt x="2562" y="8343"/>
                    <a:pt x="3001" y="8485"/>
                  </a:cubicBezTo>
                  <a:cubicBezTo>
                    <a:pt x="3265" y="8000"/>
                    <a:pt x="3553" y="7531"/>
                    <a:pt x="3870" y="7076"/>
                  </a:cubicBezTo>
                  <a:cubicBezTo>
                    <a:pt x="4187" y="6619"/>
                    <a:pt x="4542" y="6181"/>
                    <a:pt x="4910" y="5757"/>
                  </a:cubicBezTo>
                  <a:lnTo>
                    <a:pt x="2433" y="3721"/>
                  </a:lnTo>
                  <a:close/>
                  <a:moveTo>
                    <a:pt x="10939" y="6126"/>
                  </a:moveTo>
                  <a:lnTo>
                    <a:pt x="9169" y="8060"/>
                  </a:lnTo>
                  <a:lnTo>
                    <a:pt x="11249" y="9761"/>
                  </a:lnTo>
                  <a:cubicBezTo>
                    <a:pt x="11579" y="9378"/>
                    <a:pt x="11885" y="8986"/>
                    <a:pt x="12172" y="8576"/>
                  </a:cubicBezTo>
                  <a:cubicBezTo>
                    <a:pt x="12459" y="8166"/>
                    <a:pt x="12721" y="7741"/>
                    <a:pt x="12963" y="7306"/>
                  </a:cubicBezTo>
                  <a:cubicBezTo>
                    <a:pt x="12603" y="7149"/>
                    <a:pt x="12253" y="6964"/>
                    <a:pt x="11915" y="6769"/>
                  </a:cubicBezTo>
                  <a:cubicBezTo>
                    <a:pt x="11577" y="6573"/>
                    <a:pt x="11251" y="6358"/>
                    <a:pt x="10939" y="6126"/>
                  </a:cubicBezTo>
                  <a:close/>
                  <a:moveTo>
                    <a:pt x="13849" y="7647"/>
                  </a:moveTo>
                  <a:cubicBezTo>
                    <a:pt x="13586" y="8127"/>
                    <a:pt x="13297" y="8593"/>
                    <a:pt x="12982" y="9045"/>
                  </a:cubicBezTo>
                  <a:cubicBezTo>
                    <a:pt x="12667" y="9497"/>
                    <a:pt x="12334" y="9936"/>
                    <a:pt x="11969" y="10357"/>
                  </a:cubicBezTo>
                  <a:lnTo>
                    <a:pt x="14436" y="12379"/>
                  </a:lnTo>
                  <a:cubicBezTo>
                    <a:pt x="14933" y="11764"/>
                    <a:pt x="15319" y="11085"/>
                    <a:pt x="15581" y="10366"/>
                  </a:cubicBezTo>
                  <a:cubicBezTo>
                    <a:pt x="15842" y="9647"/>
                    <a:pt x="15976" y="8886"/>
                    <a:pt x="15982" y="8110"/>
                  </a:cubicBezTo>
                  <a:cubicBezTo>
                    <a:pt x="15743" y="8082"/>
                    <a:pt x="15506" y="8058"/>
                    <a:pt x="15271" y="8015"/>
                  </a:cubicBezTo>
                  <a:cubicBezTo>
                    <a:pt x="15030" y="7970"/>
                    <a:pt x="14788" y="7908"/>
                    <a:pt x="14551" y="7847"/>
                  </a:cubicBezTo>
                  <a:cubicBezTo>
                    <a:pt x="14314" y="7786"/>
                    <a:pt x="14080" y="7724"/>
                    <a:pt x="13849" y="7647"/>
                  </a:cubicBezTo>
                  <a:close/>
                  <a:moveTo>
                    <a:pt x="5621" y="6339"/>
                  </a:moveTo>
                  <a:cubicBezTo>
                    <a:pt x="5287" y="6724"/>
                    <a:pt x="4981" y="7134"/>
                    <a:pt x="4692" y="7547"/>
                  </a:cubicBezTo>
                  <a:cubicBezTo>
                    <a:pt x="4403" y="7961"/>
                    <a:pt x="4130" y="8387"/>
                    <a:pt x="3887" y="8826"/>
                  </a:cubicBezTo>
                  <a:cubicBezTo>
                    <a:pt x="4272" y="8990"/>
                    <a:pt x="4648" y="9168"/>
                    <a:pt x="5008" y="9376"/>
                  </a:cubicBezTo>
                  <a:cubicBezTo>
                    <a:pt x="5368" y="9585"/>
                    <a:pt x="5718" y="9817"/>
                    <a:pt x="6049" y="10067"/>
                  </a:cubicBezTo>
                  <a:lnTo>
                    <a:pt x="7817" y="8145"/>
                  </a:lnTo>
                  <a:lnTo>
                    <a:pt x="5621" y="6339"/>
                  </a:lnTo>
                  <a:close/>
                  <a:moveTo>
                    <a:pt x="8538" y="8741"/>
                  </a:moveTo>
                  <a:lnTo>
                    <a:pt x="6770" y="10663"/>
                  </a:lnTo>
                  <a:cubicBezTo>
                    <a:pt x="7059" y="10924"/>
                    <a:pt x="7330" y="11201"/>
                    <a:pt x="7582" y="11489"/>
                  </a:cubicBezTo>
                  <a:cubicBezTo>
                    <a:pt x="7834" y="11777"/>
                    <a:pt x="8064" y="12076"/>
                    <a:pt x="8278" y="12390"/>
                  </a:cubicBezTo>
                  <a:cubicBezTo>
                    <a:pt x="8700" y="12103"/>
                    <a:pt x="9109" y="11798"/>
                    <a:pt x="9499" y="11473"/>
                  </a:cubicBezTo>
                  <a:cubicBezTo>
                    <a:pt x="9889" y="11147"/>
                    <a:pt x="10262" y="10804"/>
                    <a:pt x="10617" y="10442"/>
                  </a:cubicBezTo>
                  <a:lnTo>
                    <a:pt x="8538" y="8741"/>
                  </a:lnTo>
                  <a:close/>
                  <a:moveTo>
                    <a:pt x="1798" y="9132"/>
                  </a:moveTo>
                  <a:cubicBezTo>
                    <a:pt x="1535" y="9075"/>
                    <a:pt x="1275" y="9033"/>
                    <a:pt x="1007" y="8999"/>
                  </a:cubicBezTo>
                  <a:cubicBezTo>
                    <a:pt x="1062" y="9423"/>
                    <a:pt x="1148" y="9837"/>
                    <a:pt x="1280" y="10238"/>
                  </a:cubicBezTo>
                  <a:cubicBezTo>
                    <a:pt x="1412" y="10638"/>
                    <a:pt x="1583" y="11018"/>
                    <a:pt x="1786" y="11388"/>
                  </a:cubicBezTo>
                  <a:cubicBezTo>
                    <a:pt x="1891" y="11037"/>
                    <a:pt x="2008" y="10691"/>
                    <a:pt x="2139" y="10348"/>
                  </a:cubicBezTo>
                  <a:cubicBezTo>
                    <a:pt x="2270" y="10005"/>
                    <a:pt x="2418" y="9667"/>
                    <a:pt x="2574" y="9334"/>
                  </a:cubicBezTo>
                  <a:cubicBezTo>
                    <a:pt x="2319" y="9257"/>
                    <a:pt x="2059" y="9189"/>
                    <a:pt x="1798" y="9132"/>
                  </a:cubicBezTo>
                  <a:close/>
                  <a:moveTo>
                    <a:pt x="11338" y="11038"/>
                  </a:moveTo>
                  <a:cubicBezTo>
                    <a:pt x="10948" y="11437"/>
                    <a:pt x="10541" y="11810"/>
                    <a:pt x="10111" y="12167"/>
                  </a:cubicBezTo>
                  <a:cubicBezTo>
                    <a:pt x="9681" y="12525"/>
                    <a:pt x="9224" y="12866"/>
                    <a:pt x="8757" y="13179"/>
                  </a:cubicBezTo>
                  <a:cubicBezTo>
                    <a:pt x="8923" y="13483"/>
                    <a:pt x="9075" y="13796"/>
                    <a:pt x="9206" y="14117"/>
                  </a:cubicBezTo>
                  <a:cubicBezTo>
                    <a:pt x="9337" y="14439"/>
                    <a:pt x="9449" y="14769"/>
                    <a:pt x="9544" y="15106"/>
                  </a:cubicBezTo>
                  <a:cubicBezTo>
                    <a:pt x="10358" y="14993"/>
                    <a:pt x="11133" y="14757"/>
                    <a:pt x="11852" y="14413"/>
                  </a:cubicBezTo>
                  <a:cubicBezTo>
                    <a:pt x="12571" y="14068"/>
                    <a:pt x="13229" y="13610"/>
                    <a:pt x="13805" y="13059"/>
                  </a:cubicBezTo>
                  <a:lnTo>
                    <a:pt x="11338" y="11038"/>
                  </a:lnTo>
                  <a:close/>
                  <a:moveTo>
                    <a:pt x="3466" y="9652"/>
                  </a:moveTo>
                  <a:cubicBezTo>
                    <a:pt x="3255" y="10099"/>
                    <a:pt x="3068" y="10559"/>
                    <a:pt x="2906" y="11023"/>
                  </a:cubicBezTo>
                  <a:cubicBezTo>
                    <a:pt x="2744" y="11488"/>
                    <a:pt x="2612" y="11967"/>
                    <a:pt x="2500" y="12447"/>
                  </a:cubicBezTo>
                  <a:cubicBezTo>
                    <a:pt x="2606" y="12576"/>
                    <a:pt x="2712" y="12693"/>
                    <a:pt x="2827" y="12816"/>
                  </a:cubicBezTo>
                  <a:cubicBezTo>
                    <a:pt x="2943" y="12939"/>
                    <a:pt x="3067" y="13064"/>
                    <a:pt x="3192" y="13180"/>
                  </a:cubicBezTo>
                  <a:lnTo>
                    <a:pt x="5416" y="10759"/>
                  </a:lnTo>
                  <a:cubicBezTo>
                    <a:pt x="5115" y="10538"/>
                    <a:pt x="4810" y="10332"/>
                    <a:pt x="4484" y="10148"/>
                  </a:cubicBezTo>
                  <a:cubicBezTo>
                    <a:pt x="4158" y="9964"/>
                    <a:pt x="3813" y="9796"/>
                    <a:pt x="3466" y="9652"/>
                  </a:cubicBezTo>
                  <a:close/>
                  <a:moveTo>
                    <a:pt x="6136" y="11355"/>
                  </a:moveTo>
                  <a:lnTo>
                    <a:pt x="3901" y="13774"/>
                  </a:lnTo>
                  <a:cubicBezTo>
                    <a:pt x="4016" y="13856"/>
                    <a:pt x="4137" y="13929"/>
                    <a:pt x="4256" y="14005"/>
                  </a:cubicBezTo>
                  <a:cubicBezTo>
                    <a:pt x="4376" y="14081"/>
                    <a:pt x="4502" y="14158"/>
                    <a:pt x="4626" y="14228"/>
                  </a:cubicBezTo>
                  <a:cubicBezTo>
                    <a:pt x="5123" y="14054"/>
                    <a:pt x="5608" y="13859"/>
                    <a:pt x="6082" y="13639"/>
                  </a:cubicBezTo>
                  <a:cubicBezTo>
                    <a:pt x="6556" y="13419"/>
                    <a:pt x="7019" y="13171"/>
                    <a:pt x="7466" y="12906"/>
                  </a:cubicBezTo>
                  <a:cubicBezTo>
                    <a:pt x="7279" y="12625"/>
                    <a:pt x="7074" y="12352"/>
                    <a:pt x="6853" y="12093"/>
                  </a:cubicBezTo>
                  <a:cubicBezTo>
                    <a:pt x="6632" y="11833"/>
                    <a:pt x="6391" y="11591"/>
                    <a:pt x="6136" y="11355"/>
                  </a:cubicBezTo>
                  <a:close/>
                  <a:moveTo>
                    <a:pt x="7934" y="13694"/>
                  </a:moveTo>
                  <a:cubicBezTo>
                    <a:pt x="7591" y="13896"/>
                    <a:pt x="7243" y="14084"/>
                    <a:pt x="6885" y="14262"/>
                  </a:cubicBezTo>
                  <a:cubicBezTo>
                    <a:pt x="6527" y="14440"/>
                    <a:pt x="6160" y="14609"/>
                    <a:pt x="5788" y="14762"/>
                  </a:cubicBezTo>
                  <a:cubicBezTo>
                    <a:pt x="6191" y="14908"/>
                    <a:pt x="6614" y="15020"/>
                    <a:pt x="7040" y="15099"/>
                  </a:cubicBezTo>
                  <a:cubicBezTo>
                    <a:pt x="7538" y="15190"/>
                    <a:pt x="8041" y="15236"/>
                    <a:pt x="8548" y="15233"/>
                  </a:cubicBezTo>
                  <a:cubicBezTo>
                    <a:pt x="8471" y="14966"/>
                    <a:pt x="8384" y="14704"/>
                    <a:pt x="8282" y="14447"/>
                  </a:cubicBezTo>
                  <a:cubicBezTo>
                    <a:pt x="8181" y="14190"/>
                    <a:pt x="8061" y="13938"/>
                    <a:pt x="7934" y="1369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0" name="Shape 10383">
              <a:extLst>
                <a:ext uri="{FF2B5EF4-FFF2-40B4-BE49-F238E27FC236}">
                  <a16:creationId xmlns:a16="http://schemas.microsoft.com/office/drawing/2014/main" id="{CE960554-3A7E-8B41-8964-4074CA0C1117}"/>
                </a:ext>
              </a:extLst>
            </p:cNvPr>
            <p:cNvSpPr/>
            <p:nvPr/>
          </p:nvSpPr>
          <p:spPr>
            <a:xfrm>
              <a:off x="18326100" y="4525793"/>
              <a:ext cx="707796" cy="707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0113" extrusionOk="0">
                  <a:moveTo>
                    <a:pt x="8483" y="125"/>
                  </a:moveTo>
                  <a:cubicBezTo>
                    <a:pt x="2996" y="994"/>
                    <a:pt x="-744" y="6142"/>
                    <a:pt x="125" y="11629"/>
                  </a:cubicBezTo>
                  <a:cubicBezTo>
                    <a:pt x="994" y="17116"/>
                    <a:pt x="6142" y="20856"/>
                    <a:pt x="11629" y="19987"/>
                  </a:cubicBezTo>
                  <a:cubicBezTo>
                    <a:pt x="17116" y="19118"/>
                    <a:pt x="20856" y="13970"/>
                    <a:pt x="19987" y="8483"/>
                  </a:cubicBezTo>
                  <a:cubicBezTo>
                    <a:pt x="19118" y="2996"/>
                    <a:pt x="13970" y="-744"/>
                    <a:pt x="8483" y="125"/>
                  </a:cubicBezTo>
                  <a:close/>
                  <a:moveTo>
                    <a:pt x="8760" y="1873"/>
                  </a:moveTo>
                  <a:cubicBezTo>
                    <a:pt x="8956" y="1842"/>
                    <a:pt x="9163" y="1878"/>
                    <a:pt x="9336" y="2004"/>
                  </a:cubicBezTo>
                  <a:cubicBezTo>
                    <a:pt x="9681" y="2255"/>
                    <a:pt x="9758" y="2741"/>
                    <a:pt x="9507" y="3087"/>
                  </a:cubicBezTo>
                  <a:cubicBezTo>
                    <a:pt x="9256" y="3432"/>
                    <a:pt x="8770" y="3509"/>
                    <a:pt x="8424" y="3258"/>
                  </a:cubicBezTo>
                  <a:cubicBezTo>
                    <a:pt x="8079" y="3007"/>
                    <a:pt x="8002" y="2521"/>
                    <a:pt x="8253" y="2175"/>
                  </a:cubicBezTo>
                  <a:cubicBezTo>
                    <a:pt x="8378" y="2002"/>
                    <a:pt x="8564" y="1904"/>
                    <a:pt x="8760" y="1873"/>
                  </a:cubicBezTo>
                  <a:close/>
                  <a:moveTo>
                    <a:pt x="9098" y="4008"/>
                  </a:moveTo>
                  <a:cubicBezTo>
                    <a:pt x="9327" y="3971"/>
                    <a:pt x="9546" y="4130"/>
                    <a:pt x="9582" y="4359"/>
                  </a:cubicBezTo>
                  <a:lnTo>
                    <a:pt x="10314" y="8984"/>
                  </a:lnTo>
                  <a:cubicBezTo>
                    <a:pt x="10465" y="9019"/>
                    <a:pt x="10626" y="8992"/>
                    <a:pt x="10759" y="9088"/>
                  </a:cubicBezTo>
                  <a:cubicBezTo>
                    <a:pt x="10893" y="9186"/>
                    <a:pt x="10931" y="9343"/>
                    <a:pt x="11011" y="9477"/>
                  </a:cubicBezTo>
                  <a:lnTo>
                    <a:pt x="14460" y="8930"/>
                  </a:lnTo>
                  <a:cubicBezTo>
                    <a:pt x="14689" y="8894"/>
                    <a:pt x="14908" y="9053"/>
                    <a:pt x="14944" y="9282"/>
                  </a:cubicBezTo>
                  <a:cubicBezTo>
                    <a:pt x="14980" y="9511"/>
                    <a:pt x="14822" y="9729"/>
                    <a:pt x="14593" y="9766"/>
                  </a:cubicBezTo>
                  <a:lnTo>
                    <a:pt x="11143" y="10312"/>
                  </a:lnTo>
                  <a:cubicBezTo>
                    <a:pt x="11108" y="10464"/>
                    <a:pt x="11121" y="10625"/>
                    <a:pt x="11024" y="10759"/>
                  </a:cubicBezTo>
                  <a:cubicBezTo>
                    <a:pt x="10636" y="11292"/>
                    <a:pt x="9886" y="11411"/>
                    <a:pt x="9353" y="11024"/>
                  </a:cubicBezTo>
                  <a:cubicBezTo>
                    <a:pt x="8820" y="10636"/>
                    <a:pt x="8701" y="9886"/>
                    <a:pt x="9088" y="9353"/>
                  </a:cubicBezTo>
                  <a:cubicBezTo>
                    <a:pt x="9188" y="9215"/>
                    <a:pt x="9357" y="9195"/>
                    <a:pt x="9495" y="9114"/>
                  </a:cubicBezTo>
                  <a:lnTo>
                    <a:pt x="8762" y="4489"/>
                  </a:lnTo>
                  <a:cubicBezTo>
                    <a:pt x="8726" y="4260"/>
                    <a:pt x="8869" y="4044"/>
                    <a:pt x="9098" y="4008"/>
                  </a:cubicBezTo>
                  <a:close/>
                  <a:moveTo>
                    <a:pt x="2495" y="10476"/>
                  </a:moveTo>
                  <a:cubicBezTo>
                    <a:pt x="2691" y="10446"/>
                    <a:pt x="2898" y="10482"/>
                    <a:pt x="3071" y="10607"/>
                  </a:cubicBezTo>
                  <a:cubicBezTo>
                    <a:pt x="3417" y="10859"/>
                    <a:pt x="3494" y="11345"/>
                    <a:pt x="3243" y="11690"/>
                  </a:cubicBezTo>
                  <a:cubicBezTo>
                    <a:pt x="2992" y="12035"/>
                    <a:pt x="2505" y="12113"/>
                    <a:pt x="2160" y="11862"/>
                  </a:cubicBezTo>
                  <a:cubicBezTo>
                    <a:pt x="1814" y="11610"/>
                    <a:pt x="1737" y="11124"/>
                    <a:pt x="1988" y="10779"/>
                  </a:cubicBezTo>
                  <a:cubicBezTo>
                    <a:pt x="2114" y="10606"/>
                    <a:pt x="2300" y="10507"/>
                    <a:pt x="2495" y="10476"/>
                  </a:cubicBezTo>
                  <a:close/>
                  <a:moveTo>
                    <a:pt x="17392" y="8117"/>
                  </a:moveTo>
                  <a:cubicBezTo>
                    <a:pt x="17587" y="8086"/>
                    <a:pt x="17779" y="8125"/>
                    <a:pt x="17952" y="8250"/>
                  </a:cubicBezTo>
                  <a:cubicBezTo>
                    <a:pt x="18298" y="8502"/>
                    <a:pt x="18375" y="8988"/>
                    <a:pt x="18124" y="9333"/>
                  </a:cubicBezTo>
                  <a:cubicBezTo>
                    <a:pt x="17872" y="9678"/>
                    <a:pt x="17402" y="9753"/>
                    <a:pt x="17056" y="9502"/>
                  </a:cubicBezTo>
                  <a:cubicBezTo>
                    <a:pt x="16711" y="9251"/>
                    <a:pt x="16634" y="8765"/>
                    <a:pt x="16885" y="8419"/>
                  </a:cubicBezTo>
                  <a:cubicBezTo>
                    <a:pt x="17010" y="8247"/>
                    <a:pt x="17196" y="8148"/>
                    <a:pt x="17392" y="8117"/>
                  </a:cubicBezTo>
                  <a:close/>
                  <a:moveTo>
                    <a:pt x="11112" y="16723"/>
                  </a:moveTo>
                  <a:cubicBezTo>
                    <a:pt x="11308" y="16692"/>
                    <a:pt x="11515" y="16728"/>
                    <a:pt x="11688" y="16854"/>
                  </a:cubicBezTo>
                  <a:cubicBezTo>
                    <a:pt x="12033" y="17105"/>
                    <a:pt x="12110" y="17591"/>
                    <a:pt x="11859" y="17937"/>
                  </a:cubicBezTo>
                  <a:cubicBezTo>
                    <a:pt x="11608" y="18282"/>
                    <a:pt x="11122" y="18359"/>
                    <a:pt x="10776" y="18108"/>
                  </a:cubicBezTo>
                  <a:cubicBezTo>
                    <a:pt x="10431" y="17857"/>
                    <a:pt x="10354" y="17371"/>
                    <a:pt x="10605" y="17025"/>
                  </a:cubicBezTo>
                  <a:cubicBezTo>
                    <a:pt x="10730" y="16853"/>
                    <a:pt x="10916" y="16754"/>
                    <a:pt x="11112" y="1672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1" name="Shape 10384">
              <a:extLst>
                <a:ext uri="{FF2B5EF4-FFF2-40B4-BE49-F238E27FC236}">
                  <a16:creationId xmlns:a16="http://schemas.microsoft.com/office/drawing/2014/main" id="{460526F9-0EB6-7843-87E0-751DFDEF773B}"/>
                </a:ext>
              </a:extLst>
            </p:cNvPr>
            <p:cNvSpPr/>
            <p:nvPr/>
          </p:nvSpPr>
          <p:spPr>
            <a:xfrm>
              <a:off x="21178433" y="7084811"/>
              <a:ext cx="603784" cy="76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615" y="0"/>
                  </a:moveTo>
                  <a:lnTo>
                    <a:pt x="0" y="18854"/>
                  </a:lnTo>
                  <a:lnTo>
                    <a:pt x="17786" y="21600"/>
                  </a:lnTo>
                  <a:lnTo>
                    <a:pt x="21600" y="6017"/>
                  </a:lnTo>
                  <a:lnTo>
                    <a:pt x="18300" y="2113"/>
                  </a:lnTo>
                  <a:lnTo>
                    <a:pt x="4615" y="0"/>
                  </a:lnTo>
                  <a:close/>
                  <a:moveTo>
                    <a:pt x="9206" y="5215"/>
                  </a:moveTo>
                  <a:lnTo>
                    <a:pt x="15684" y="6215"/>
                  </a:lnTo>
                  <a:lnTo>
                    <a:pt x="15556" y="6735"/>
                  </a:lnTo>
                  <a:lnTo>
                    <a:pt x="9079" y="5735"/>
                  </a:lnTo>
                  <a:lnTo>
                    <a:pt x="9206" y="5215"/>
                  </a:lnTo>
                  <a:close/>
                  <a:moveTo>
                    <a:pt x="4712" y="9845"/>
                  </a:moveTo>
                  <a:lnTo>
                    <a:pt x="17667" y="11845"/>
                  </a:lnTo>
                  <a:lnTo>
                    <a:pt x="17544" y="12350"/>
                  </a:lnTo>
                  <a:lnTo>
                    <a:pt x="4588" y="10350"/>
                  </a:lnTo>
                  <a:lnTo>
                    <a:pt x="4712" y="9845"/>
                  </a:lnTo>
                  <a:close/>
                  <a:moveTo>
                    <a:pt x="4086" y="12402"/>
                  </a:moveTo>
                  <a:lnTo>
                    <a:pt x="17041" y="14402"/>
                  </a:lnTo>
                  <a:lnTo>
                    <a:pt x="16914" y="14923"/>
                  </a:lnTo>
                  <a:lnTo>
                    <a:pt x="3958" y="12923"/>
                  </a:lnTo>
                  <a:lnTo>
                    <a:pt x="4086" y="12402"/>
                  </a:lnTo>
                  <a:close/>
                  <a:moveTo>
                    <a:pt x="3460" y="14960"/>
                  </a:moveTo>
                  <a:lnTo>
                    <a:pt x="9938" y="15960"/>
                  </a:lnTo>
                  <a:lnTo>
                    <a:pt x="9810" y="16480"/>
                  </a:lnTo>
                  <a:lnTo>
                    <a:pt x="3332" y="15480"/>
                  </a:lnTo>
                  <a:lnTo>
                    <a:pt x="3460" y="149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2" name="Shape 10385">
              <a:extLst>
                <a:ext uri="{FF2B5EF4-FFF2-40B4-BE49-F238E27FC236}">
                  <a16:creationId xmlns:a16="http://schemas.microsoft.com/office/drawing/2014/main" id="{6959C8ED-1A2D-7846-A397-6EBBE7A0AFE4}"/>
                </a:ext>
              </a:extLst>
            </p:cNvPr>
            <p:cNvSpPr/>
            <p:nvPr/>
          </p:nvSpPr>
          <p:spPr>
            <a:xfrm>
              <a:off x="20665447" y="6815808"/>
              <a:ext cx="608340" cy="1291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9" y="0"/>
                  </a:moveTo>
                  <a:lnTo>
                    <a:pt x="15512" y="1725"/>
                  </a:lnTo>
                  <a:cubicBezTo>
                    <a:pt x="15654" y="1751"/>
                    <a:pt x="17066" y="2005"/>
                    <a:pt x="17066" y="2005"/>
                  </a:cubicBezTo>
                  <a:lnTo>
                    <a:pt x="16932" y="2169"/>
                  </a:lnTo>
                  <a:lnTo>
                    <a:pt x="15379" y="1889"/>
                  </a:lnTo>
                  <a:lnTo>
                    <a:pt x="14764" y="2643"/>
                  </a:lnTo>
                  <a:cubicBezTo>
                    <a:pt x="14901" y="2667"/>
                    <a:pt x="15906" y="2848"/>
                    <a:pt x="15906" y="2848"/>
                  </a:cubicBezTo>
                  <a:lnTo>
                    <a:pt x="15773" y="3012"/>
                  </a:lnTo>
                  <a:lnTo>
                    <a:pt x="14631" y="2807"/>
                  </a:lnTo>
                  <a:lnTo>
                    <a:pt x="14016" y="3561"/>
                  </a:lnTo>
                  <a:cubicBezTo>
                    <a:pt x="14158" y="3586"/>
                    <a:pt x="15569" y="3841"/>
                    <a:pt x="15569" y="3841"/>
                  </a:cubicBezTo>
                  <a:lnTo>
                    <a:pt x="15436" y="4004"/>
                  </a:lnTo>
                  <a:lnTo>
                    <a:pt x="13883" y="3724"/>
                  </a:lnTo>
                  <a:lnTo>
                    <a:pt x="13267" y="4479"/>
                  </a:lnTo>
                  <a:cubicBezTo>
                    <a:pt x="13404" y="4504"/>
                    <a:pt x="14409" y="4684"/>
                    <a:pt x="14409" y="4684"/>
                  </a:cubicBezTo>
                  <a:lnTo>
                    <a:pt x="14276" y="4848"/>
                  </a:lnTo>
                  <a:lnTo>
                    <a:pt x="13134" y="4643"/>
                  </a:lnTo>
                  <a:lnTo>
                    <a:pt x="12519" y="5397"/>
                  </a:lnTo>
                  <a:cubicBezTo>
                    <a:pt x="12661" y="5422"/>
                    <a:pt x="14072" y="5676"/>
                    <a:pt x="14072" y="5676"/>
                  </a:cubicBezTo>
                  <a:lnTo>
                    <a:pt x="13939" y="5840"/>
                  </a:lnTo>
                  <a:lnTo>
                    <a:pt x="12386" y="5561"/>
                  </a:lnTo>
                  <a:lnTo>
                    <a:pt x="11771" y="6315"/>
                  </a:lnTo>
                  <a:cubicBezTo>
                    <a:pt x="11908" y="6339"/>
                    <a:pt x="12913" y="6520"/>
                    <a:pt x="12913" y="6520"/>
                  </a:cubicBezTo>
                  <a:lnTo>
                    <a:pt x="12780" y="6684"/>
                  </a:lnTo>
                  <a:lnTo>
                    <a:pt x="11638" y="6478"/>
                  </a:lnTo>
                  <a:lnTo>
                    <a:pt x="11023" y="7232"/>
                  </a:lnTo>
                  <a:cubicBezTo>
                    <a:pt x="11164" y="7258"/>
                    <a:pt x="12575" y="7513"/>
                    <a:pt x="12575" y="7513"/>
                  </a:cubicBezTo>
                  <a:lnTo>
                    <a:pt x="12442" y="7677"/>
                  </a:lnTo>
                  <a:lnTo>
                    <a:pt x="10890" y="7396"/>
                  </a:lnTo>
                  <a:lnTo>
                    <a:pt x="10274" y="8151"/>
                  </a:lnTo>
                  <a:cubicBezTo>
                    <a:pt x="10411" y="8176"/>
                    <a:pt x="11416" y="8356"/>
                    <a:pt x="11416" y="8356"/>
                  </a:cubicBezTo>
                  <a:lnTo>
                    <a:pt x="11283" y="8520"/>
                  </a:lnTo>
                  <a:lnTo>
                    <a:pt x="10141" y="8315"/>
                  </a:lnTo>
                  <a:lnTo>
                    <a:pt x="9526" y="9069"/>
                  </a:lnTo>
                  <a:cubicBezTo>
                    <a:pt x="9667" y="9094"/>
                    <a:pt x="11079" y="9348"/>
                    <a:pt x="11079" y="9348"/>
                  </a:cubicBezTo>
                  <a:lnTo>
                    <a:pt x="10946" y="9512"/>
                  </a:lnTo>
                  <a:lnTo>
                    <a:pt x="9392" y="9232"/>
                  </a:lnTo>
                  <a:lnTo>
                    <a:pt x="8778" y="9986"/>
                  </a:lnTo>
                  <a:cubicBezTo>
                    <a:pt x="8914" y="10011"/>
                    <a:pt x="9919" y="10193"/>
                    <a:pt x="9919" y="10193"/>
                  </a:cubicBezTo>
                  <a:lnTo>
                    <a:pt x="9786" y="10355"/>
                  </a:lnTo>
                  <a:lnTo>
                    <a:pt x="8644" y="10150"/>
                  </a:lnTo>
                  <a:lnTo>
                    <a:pt x="8029" y="10905"/>
                  </a:lnTo>
                  <a:cubicBezTo>
                    <a:pt x="8170" y="10930"/>
                    <a:pt x="9582" y="11185"/>
                    <a:pt x="9582" y="11184"/>
                  </a:cubicBezTo>
                  <a:lnTo>
                    <a:pt x="9449" y="11348"/>
                  </a:lnTo>
                  <a:lnTo>
                    <a:pt x="7896" y="11068"/>
                  </a:lnTo>
                  <a:lnTo>
                    <a:pt x="7281" y="11823"/>
                  </a:lnTo>
                  <a:cubicBezTo>
                    <a:pt x="7417" y="11847"/>
                    <a:pt x="8423" y="12028"/>
                    <a:pt x="8423" y="12028"/>
                  </a:cubicBezTo>
                  <a:lnTo>
                    <a:pt x="8289" y="12192"/>
                  </a:lnTo>
                  <a:lnTo>
                    <a:pt x="7147" y="11987"/>
                  </a:lnTo>
                  <a:lnTo>
                    <a:pt x="6533" y="12740"/>
                  </a:lnTo>
                  <a:cubicBezTo>
                    <a:pt x="6674" y="12766"/>
                    <a:pt x="8086" y="13020"/>
                    <a:pt x="8086" y="13020"/>
                  </a:cubicBezTo>
                  <a:lnTo>
                    <a:pt x="7952" y="13184"/>
                  </a:lnTo>
                  <a:lnTo>
                    <a:pt x="6399" y="12904"/>
                  </a:lnTo>
                  <a:lnTo>
                    <a:pt x="5784" y="13659"/>
                  </a:lnTo>
                  <a:cubicBezTo>
                    <a:pt x="5920" y="13684"/>
                    <a:pt x="6926" y="13864"/>
                    <a:pt x="6926" y="13864"/>
                  </a:cubicBezTo>
                  <a:lnTo>
                    <a:pt x="6792" y="14028"/>
                  </a:lnTo>
                  <a:lnTo>
                    <a:pt x="5651" y="13822"/>
                  </a:lnTo>
                  <a:lnTo>
                    <a:pt x="5036" y="14577"/>
                  </a:lnTo>
                  <a:cubicBezTo>
                    <a:pt x="5177" y="14602"/>
                    <a:pt x="6589" y="14856"/>
                    <a:pt x="6589" y="14856"/>
                  </a:cubicBezTo>
                  <a:lnTo>
                    <a:pt x="6455" y="15020"/>
                  </a:lnTo>
                  <a:lnTo>
                    <a:pt x="4902" y="14741"/>
                  </a:lnTo>
                  <a:lnTo>
                    <a:pt x="4288" y="15494"/>
                  </a:lnTo>
                  <a:cubicBezTo>
                    <a:pt x="4424" y="15519"/>
                    <a:pt x="5430" y="15700"/>
                    <a:pt x="5430" y="15700"/>
                  </a:cubicBezTo>
                  <a:lnTo>
                    <a:pt x="5296" y="15863"/>
                  </a:lnTo>
                  <a:lnTo>
                    <a:pt x="4154" y="15658"/>
                  </a:lnTo>
                  <a:lnTo>
                    <a:pt x="3540" y="16412"/>
                  </a:lnTo>
                  <a:cubicBezTo>
                    <a:pt x="3681" y="16437"/>
                    <a:pt x="5093" y="16691"/>
                    <a:pt x="5093" y="16691"/>
                  </a:cubicBezTo>
                  <a:lnTo>
                    <a:pt x="4959" y="16855"/>
                  </a:lnTo>
                  <a:lnTo>
                    <a:pt x="3406" y="16576"/>
                  </a:lnTo>
                  <a:lnTo>
                    <a:pt x="2791" y="17331"/>
                  </a:lnTo>
                  <a:cubicBezTo>
                    <a:pt x="2927" y="17355"/>
                    <a:pt x="3933" y="17536"/>
                    <a:pt x="3933" y="17536"/>
                  </a:cubicBezTo>
                  <a:lnTo>
                    <a:pt x="3799" y="17700"/>
                  </a:lnTo>
                  <a:lnTo>
                    <a:pt x="2658" y="17493"/>
                  </a:lnTo>
                  <a:lnTo>
                    <a:pt x="2042" y="18248"/>
                  </a:lnTo>
                  <a:cubicBezTo>
                    <a:pt x="2184" y="18274"/>
                    <a:pt x="3596" y="18528"/>
                    <a:pt x="3596" y="18528"/>
                  </a:cubicBezTo>
                  <a:lnTo>
                    <a:pt x="3462" y="18692"/>
                  </a:lnTo>
                  <a:lnTo>
                    <a:pt x="1909" y="18412"/>
                  </a:lnTo>
                  <a:lnTo>
                    <a:pt x="1294" y="19166"/>
                  </a:lnTo>
                  <a:cubicBezTo>
                    <a:pt x="1431" y="19191"/>
                    <a:pt x="2436" y="19371"/>
                    <a:pt x="2436" y="19371"/>
                  </a:cubicBezTo>
                  <a:lnTo>
                    <a:pt x="2303" y="19535"/>
                  </a:lnTo>
                  <a:lnTo>
                    <a:pt x="1161" y="19330"/>
                  </a:lnTo>
                  <a:lnTo>
                    <a:pt x="546" y="20084"/>
                  </a:lnTo>
                  <a:cubicBezTo>
                    <a:pt x="688" y="20109"/>
                    <a:pt x="2099" y="20364"/>
                    <a:pt x="2099" y="20364"/>
                  </a:cubicBezTo>
                  <a:lnTo>
                    <a:pt x="1966" y="20527"/>
                  </a:lnTo>
                  <a:lnTo>
                    <a:pt x="413" y="20248"/>
                  </a:lnTo>
                  <a:lnTo>
                    <a:pt x="0" y="20754"/>
                  </a:lnTo>
                  <a:lnTo>
                    <a:pt x="4681" y="21600"/>
                  </a:lnTo>
                  <a:lnTo>
                    <a:pt x="21600" y="846"/>
                  </a:lnTo>
                  <a:lnTo>
                    <a:pt x="16919" y="0"/>
                  </a:lnTo>
                  <a:close/>
                  <a:moveTo>
                    <a:pt x="18807" y="978"/>
                  </a:moveTo>
                  <a:cubicBezTo>
                    <a:pt x="19275" y="1062"/>
                    <a:pt x="19509" y="1308"/>
                    <a:pt x="19330" y="1528"/>
                  </a:cubicBezTo>
                  <a:cubicBezTo>
                    <a:pt x="19151" y="1748"/>
                    <a:pt x="18626" y="1858"/>
                    <a:pt x="18158" y="1774"/>
                  </a:cubicBezTo>
                  <a:cubicBezTo>
                    <a:pt x="17691" y="1689"/>
                    <a:pt x="17457" y="1442"/>
                    <a:pt x="17637" y="1222"/>
                  </a:cubicBezTo>
                  <a:cubicBezTo>
                    <a:pt x="17816" y="1002"/>
                    <a:pt x="18340" y="893"/>
                    <a:pt x="18807" y="9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3" name="Shape 10386">
              <a:extLst>
                <a:ext uri="{FF2B5EF4-FFF2-40B4-BE49-F238E27FC236}">
                  <a16:creationId xmlns:a16="http://schemas.microsoft.com/office/drawing/2014/main" id="{CE7D998C-8DD8-7E46-A102-94D06098E540}"/>
                </a:ext>
              </a:extLst>
            </p:cNvPr>
            <p:cNvSpPr/>
            <p:nvPr/>
          </p:nvSpPr>
          <p:spPr>
            <a:xfrm>
              <a:off x="19887189" y="8018518"/>
              <a:ext cx="374757" cy="414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4" name="Shape 10387">
              <a:extLst>
                <a:ext uri="{FF2B5EF4-FFF2-40B4-BE49-F238E27FC236}">
                  <a16:creationId xmlns:a16="http://schemas.microsoft.com/office/drawing/2014/main" id="{3579D198-F91B-8A4A-9CA7-C67CA4AC8019}"/>
                </a:ext>
              </a:extLst>
            </p:cNvPr>
            <p:cNvSpPr/>
            <p:nvPr/>
          </p:nvSpPr>
          <p:spPr>
            <a:xfrm>
              <a:off x="19258037" y="4159743"/>
              <a:ext cx="657991" cy="40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177"/>
                  </a:moveTo>
                  <a:cubicBezTo>
                    <a:pt x="2527" y="15134"/>
                    <a:pt x="4222" y="12910"/>
                    <a:pt x="5702" y="10575"/>
                  </a:cubicBezTo>
                  <a:cubicBezTo>
                    <a:pt x="6408" y="13676"/>
                    <a:pt x="7362" y="16803"/>
                    <a:pt x="9837" y="17741"/>
                  </a:cubicBezTo>
                  <a:cubicBezTo>
                    <a:pt x="12287" y="18668"/>
                    <a:pt x="13976" y="16590"/>
                    <a:pt x="15426" y="14335"/>
                  </a:cubicBezTo>
                  <a:cubicBezTo>
                    <a:pt x="16134" y="17472"/>
                    <a:pt x="17076" y="20652"/>
                    <a:pt x="19580" y="21600"/>
                  </a:cubicBezTo>
                  <a:lnTo>
                    <a:pt x="19844" y="19777"/>
                  </a:lnTo>
                  <a:cubicBezTo>
                    <a:pt x="17724" y="18974"/>
                    <a:pt x="17025" y="16203"/>
                    <a:pt x="16319" y="12948"/>
                  </a:cubicBezTo>
                  <a:cubicBezTo>
                    <a:pt x="17841" y="10489"/>
                    <a:pt x="19206" y="8437"/>
                    <a:pt x="21352" y="9250"/>
                  </a:cubicBezTo>
                  <a:lnTo>
                    <a:pt x="21600" y="7421"/>
                  </a:lnTo>
                  <a:cubicBezTo>
                    <a:pt x="19073" y="6464"/>
                    <a:pt x="17365" y="8691"/>
                    <a:pt x="15886" y="11025"/>
                  </a:cubicBezTo>
                  <a:cubicBezTo>
                    <a:pt x="15180" y="7926"/>
                    <a:pt x="14217" y="4820"/>
                    <a:pt x="11744" y="3883"/>
                  </a:cubicBezTo>
                  <a:cubicBezTo>
                    <a:pt x="9288" y="2954"/>
                    <a:pt x="7622" y="5034"/>
                    <a:pt x="6170" y="7294"/>
                  </a:cubicBezTo>
                  <a:cubicBezTo>
                    <a:pt x="5461" y="4152"/>
                    <a:pt x="4515" y="950"/>
                    <a:pt x="2007" y="0"/>
                  </a:cubicBezTo>
                  <a:cubicBezTo>
                    <a:pt x="2007" y="0"/>
                    <a:pt x="1755" y="1827"/>
                    <a:pt x="1755" y="1827"/>
                  </a:cubicBezTo>
                  <a:cubicBezTo>
                    <a:pt x="3881" y="2632"/>
                    <a:pt x="4569" y="5413"/>
                    <a:pt x="5277" y="8681"/>
                  </a:cubicBezTo>
                  <a:cubicBezTo>
                    <a:pt x="3758" y="11134"/>
                    <a:pt x="2389" y="13165"/>
                    <a:pt x="247" y="12354"/>
                  </a:cubicBezTo>
                  <a:lnTo>
                    <a:pt x="0" y="14177"/>
                  </a:lnTo>
                  <a:close/>
                  <a:moveTo>
                    <a:pt x="608" y="11260"/>
                  </a:moveTo>
                  <a:cubicBezTo>
                    <a:pt x="982" y="11395"/>
                    <a:pt x="1324" y="11420"/>
                    <a:pt x="1648" y="11361"/>
                  </a:cubicBezTo>
                  <a:cubicBezTo>
                    <a:pt x="1648" y="11361"/>
                    <a:pt x="2736" y="3679"/>
                    <a:pt x="2736" y="3679"/>
                  </a:cubicBezTo>
                  <a:cubicBezTo>
                    <a:pt x="2461" y="3396"/>
                    <a:pt x="2144" y="3178"/>
                    <a:pt x="1771" y="3033"/>
                  </a:cubicBezTo>
                  <a:lnTo>
                    <a:pt x="608" y="11260"/>
                  </a:lnTo>
                  <a:close/>
                  <a:moveTo>
                    <a:pt x="2743" y="10793"/>
                  </a:moveTo>
                  <a:cubicBezTo>
                    <a:pt x="3150" y="10493"/>
                    <a:pt x="3533" y="10048"/>
                    <a:pt x="3917" y="9511"/>
                  </a:cubicBezTo>
                  <a:lnTo>
                    <a:pt x="4287" y="6924"/>
                  </a:lnTo>
                  <a:cubicBezTo>
                    <a:pt x="4087" y="6170"/>
                    <a:pt x="3864" y="5496"/>
                    <a:pt x="3579" y="4938"/>
                  </a:cubicBezTo>
                  <a:lnTo>
                    <a:pt x="2743" y="10793"/>
                  </a:lnTo>
                  <a:close/>
                  <a:moveTo>
                    <a:pt x="6595" y="9188"/>
                  </a:moveTo>
                  <a:cubicBezTo>
                    <a:pt x="8063" y="6828"/>
                    <a:pt x="9414" y="4924"/>
                    <a:pt x="11495" y="5712"/>
                  </a:cubicBezTo>
                  <a:cubicBezTo>
                    <a:pt x="13593" y="6506"/>
                    <a:pt x="14292" y="9219"/>
                    <a:pt x="14990" y="12431"/>
                  </a:cubicBezTo>
                  <a:cubicBezTo>
                    <a:pt x="13526" y="14784"/>
                    <a:pt x="12177" y="16704"/>
                    <a:pt x="10101" y="15917"/>
                  </a:cubicBezTo>
                  <a:cubicBezTo>
                    <a:pt x="8003" y="15123"/>
                    <a:pt x="7294" y="12399"/>
                    <a:pt x="6595" y="9188"/>
                  </a:cubicBezTo>
                  <a:close/>
                  <a:moveTo>
                    <a:pt x="7938" y="11422"/>
                  </a:moveTo>
                  <a:cubicBezTo>
                    <a:pt x="8176" y="12303"/>
                    <a:pt x="8447" y="13084"/>
                    <a:pt x="8788" y="13733"/>
                  </a:cubicBezTo>
                  <a:lnTo>
                    <a:pt x="9770" y="6683"/>
                  </a:lnTo>
                  <a:cubicBezTo>
                    <a:pt x="9292" y="7022"/>
                    <a:pt x="8844" y="7536"/>
                    <a:pt x="8395" y="8157"/>
                  </a:cubicBezTo>
                  <a:lnTo>
                    <a:pt x="7938" y="11422"/>
                  </a:lnTo>
                  <a:close/>
                  <a:moveTo>
                    <a:pt x="9753" y="14444"/>
                  </a:moveTo>
                  <a:cubicBezTo>
                    <a:pt x="9947" y="14585"/>
                    <a:pt x="10156" y="14700"/>
                    <a:pt x="10391" y="14785"/>
                  </a:cubicBezTo>
                  <a:cubicBezTo>
                    <a:pt x="10509" y="14829"/>
                    <a:pt x="10624" y="14858"/>
                    <a:pt x="10737" y="14880"/>
                  </a:cubicBezTo>
                  <a:lnTo>
                    <a:pt x="11912" y="6809"/>
                  </a:lnTo>
                  <a:cubicBezTo>
                    <a:pt x="11804" y="6751"/>
                    <a:pt x="11691" y="6700"/>
                    <a:pt x="11572" y="6657"/>
                  </a:cubicBezTo>
                  <a:cubicBezTo>
                    <a:pt x="11338" y="6572"/>
                    <a:pt x="11118" y="6530"/>
                    <a:pt x="10904" y="6522"/>
                  </a:cubicBezTo>
                  <a:lnTo>
                    <a:pt x="9753" y="14444"/>
                  </a:lnTo>
                  <a:close/>
                  <a:moveTo>
                    <a:pt x="11819" y="15088"/>
                  </a:moveTo>
                  <a:cubicBezTo>
                    <a:pt x="12255" y="14876"/>
                    <a:pt x="12659" y="14511"/>
                    <a:pt x="13056" y="14038"/>
                  </a:cubicBezTo>
                  <a:lnTo>
                    <a:pt x="13679" y="9709"/>
                  </a:lnTo>
                  <a:cubicBezTo>
                    <a:pt x="13451" y="9006"/>
                    <a:pt x="13187" y="8394"/>
                    <a:pt x="12852" y="7898"/>
                  </a:cubicBezTo>
                  <a:lnTo>
                    <a:pt x="11819" y="15088"/>
                  </a:lnTo>
                  <a:close/>
                  <a:moveTo>
                    <a:pt x="17315" y="14655"/>
                  </a:moveTo>
                  <a:cubicBezTo>
                    <a:pt x="17522" y="15364"/>
                    <a:pt x="17751" y="15987"/>
                    <a:pt x="18038" y="16501"/>
                  </a:cubicBezTo>
                  <a:lnTo>
                    <a:pt x="18774" y="10835"/>
                  </a:lnTo>
                  <a:cubicBezTo>
                    <a:pt x="18379" y="11153"/>
                    <a:pt x="18008" y="11606"/>
                    <a:pt x="17639" y="12150"/>
                  </a:cubicBezTo>
                  <a:lnTo>
                    <a:pt x="17315" y="14655"/>
                  </a:lnTo>
                  <a:close/>
                  <a:moveTo>
                    <a:pt x="19142" y="17799"/>
                  </a:moveTo>
                  <a:cubicBezTo>
                    <a:pt x="19411" y="18060"/>
                    <a:pt x="19719" y="18258"/>
                    <a:pt x="20080" y="18383"/>
                  </a:cubicBezTo>
                  <a:lnTo>
                    <a:pt x="21155" y="10467"/>
                  </a:lnTo>
                  <a:cubicBezTo>
                    <a:pt x="20792" y="10352"/>
                    <a:pt x="20458" y="10341"/>
                    <a:pt x="20145" y="10409"/>
                  </a:cubicBezTo>
                  <a:cubicBezTo>
                    <a:pt x="20145" y="10409"/>
                    <a:pt x="19142" y="17799"/>
                    <a:pt x="19142" y="1779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5" name="Shape 10388">
              <a:extLst>
                <a:ext uri="{FF2B5EF4-FFF2-40B4-BE49-F238E27FC236}">
                  <a16:creationId xmlns:a16="http://schemas.microsoft.com/office/drawing/2014/main" id="{A2F66520-D880-084D-8D33-578CDEAE5890}"/>
                </a:ext>
              </a:extLst>
            </p:cNvPr>
            <p:cNvSpPr/>
            <p:nvPr/>
          </p:nvSpPr>
          <p:spPr>
            <a:xfrm>
              <a:off x="18647193" y="4108798"/>
              <a:ext cx="356298" cy="370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6" name="Shape 10389">
              <a:extLst>
                <a:ext uri="{FF2B5EF4-FFF2-40B4-BE49-F238E27FC236}">
                  <a16:creationId xmlns:a16="http://schemas.microsoft.com/office/drawing/2014/main" id="{166B512E-563D-D24F-AB93-37858078436F}"/>
                </a:ext>
              </a:extLst>
            </p:cNvPr>
            <p:cNvSpPr/>
            <p:nvPr/>
          </p:nvSpPr>
          <p:spPr>
            <a:xfrm>
              <a:off x="17493478" y="4180645"/>
              <a:ext cx="832624" cy="547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208" extrusionOk="0">
                  <a:moveTo>
                    <a:pt x="3532" y="6467"/>
                  </a:moveTo>
                  <a:lnTo>
                    <a:pt x="5654" y="19318"/>
                  </a:lnTo>
                  <a:lnTo>
                    <a:pt x="17808" y="14741"/>
                  </a:lnTo>
                  <a:lnTo>
                    <a:pt x="15687" y="1890"/>
                  </a:lnTo>
                  <a:cubicBezTo>
                    <a:pt x="15687" y="1890"/>
                    <a:pt x="3532" y="6467"/>
                    <a:pt x="3532" y="6467"/>
                  </a:cubicBezTo>
                  <a:close/>
                  <a:moveTo>
                    <a:pt x="2391" y="11284"/>
                  </a:moveTo>
                  <a:lnTo>
                    <a:pt x="3148" y="15874"/>
                  </a:lnTo>
                  <a:cubicBezTo>
                    <a:pt x="3190" y="16128"/>
                    <a:pt x="3360" y="16282"/>
                    <a:pt x="3528" y="16218"/>
                  </a:cubicBezTo>
                  <a:cubicBezTo>
                    <a:pt x="3696" y="16155"/>
                    <a:pt x="3798" y="15899"/>
                    <a:pt x="3756" y="15645"/>
                  </a:cubicBezTo>
                  <a:lnTo>
                    <a:pt x="2999" y="11056"/>
                  </a:lnTo>
                  <a:cubicBezTo>
                    <a:pt x="2957" y="10802"/>
                    <a:pt x="2787" y="10648"/>
                    <a:pt x="2619" y="10711"/>
                  </a:cubicBezTo>
                  <a:cubicBezTo>
                    <a:pt x="2451" y="10774"/>
                    <a:pt x="2349" y="11031"/>
                    <a:pt x="2391" y="11284"/>
                  </a:cubicBezTo>
                  <a:close/>
                  <a:moveTo>
                    <a:pt x="19102" y="6941"/>
                  </a:moveTo>
                  <a:cubicBezTo>
                    <a:pt x="18977" y="6181"/>
                    <a:pt x="18467" y="5718"/>
                    <a:pt x="17963" y="5908"/>
                  </a:cubicBezTo>
                  <a:cubicBezTo>
                    <a:pt x="17460" y="6097"/>
                    <a:pt x="17154" y="6868"/>
                    <a:pt x="17279" y="7628"/>
                  </a:cubicBezTo>
                  <a:cubicBezTo>
                    <a:pt x="17405" y="8388"/>
                    <a:pt x="17914" y="8851"/>
                    <a:pt x="18418" y="8661"/>
                  </a:cubicBezTo>
                  <a:cubicBezTo>
                    <a:pt x="18922" y="8472"/>
                    <a:pt x="19228" y="7701"/>
                    <a:pt x="19102" y="6941"/>
                  </a:cubicBezTo>
                  <a:close/>
                  <a:moveTo>
                    <a:pt x="19484" y="1435"/>
                  </a:moveTo>
                  <a:lnTo>
                    <a:pt x="21303" y="12450"/>
                  </a:lnTo>
                  <a:cubicBezTo>
                    <a:pt x="21470" y="13464"/>
                    <a:pt x="21062" y="14490"/>
                    <a:pt x="20390" y="14743"/>
                  </a:cubicBezTo>
                  <a:lnTo>
                    <a:pt x="3374" y="21151"/>
                  </a:lnTo>
                  <a:cubicBezTo>
                    <a:pt x="2703" y="21404"/>
                    <a:pt x="2023" y="20787"/>
                    <a:pt x="1856" y="19773"/>
                  </a:cubicBezTo>
                  <a:lnTo>
                    <a:pt x="37" y="8758"/>
                  </a:lnTo>
                  <a:cubicBezTo>
                    <a:pt x="-130" y="7745"/>
                    <a:pt x="279" y="6718"/>
                    <a:pt x="950" y="6465"/>
                  </a:cubicBezTo>
                  <a:lnTo>
                    <a:pt x="17966" y="57"/>
                  </a:lnTo>
                  <a:cubicBezTo>
                    <a:pt x="18637" y="-196"/>
                    <a:pt x="19317" y="421"/>
                    <a:pt x="19484" y="14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7" name="Shape 10390">
              <a:extLst>
                <a:ext uri="{FF2B5EF4-FFF2-40B4-BE49-F238E27FC236}">
                  <a16:creationId xmlns:a16="http://schemas.microsoft.com/office/drawing/2014/main" id="{BAA55C42-5143-C545-8831-F64B6E1C8DA3}"/>
                </a:ext>
              </a:extLst>
            </p:cNvPr>
            <p:cNvSpPr/>
            <p:nvPr/>
          </p:nvSpPr>
          <p:spPr>
            <a:xfrm>
              <a:off x="18126029" y="6224089"/>
              <a:ext cx="1086985" cy="582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extrusionOk="0">
                  <a:moveTo>
                    <a:pt x="16536" y="15317"/>
                  </a:moveTo>
                  <a:lnTo>
                    <a:pt x="16511" y="12603"/>
                  </a:lnTo>
                  <a:lnTo>
                    <a:pt x="16510" y="12603"/>
                  </a:lnTo>
                  <a:cubicBezTo>
                    <a:pt x="16510" y="12601"/>
                    <a:pt x="16511" y="12598"/>
                    <a:pt x="16511" y="12596"/>
                  </a:cubicBezTo>
                  <a:cubicBezTo>
                    <a:pt x="16497" y="11097"/>
                    <a:pt x="13851" y="9967"/>
                    <a:pt x="10600" y="10073"/>
                  </a:cubicBezTo>
                  <a:cubicBezTo>
                    <a:pt x="7350" y="10179"/>
                    <a:pt x="4727" y="11481"/>
                    <a:pt x="4741" y="12979"/>
                  </a:cubicBezTo>
                  <a:cubicBezTo>
                    <a:pt x="4741" y="12982"/>
                    <a:pt x="4741" y="12984"/>
                    <a:pt x="4741" y="12986"/>
                  </a:cubicBezTo>
                  <a:lnTo>
                    <a:pt x="4741" y="12986"/>
                  </a:lnTo>
                  <a:lnTo>
                    <a:pt x="4744" y="13374"/>
                  </a:lnTo>
                  <a:lnTo>
                    <a:pt x="0" y="9650"/>
                  </a:lnTo>
                  <a:lnTo>
                    <a:pt x="10506" y="0"/>
                  </a:lnTo>
                  <a:lnTo>
                    <a:pt x="21600" y="11274"/>
                  </a:lnTo>
                  <a:cubicBezTo>
                    <a:pt x="21600" y="11274"/>
                    <a:pt x="16536" y="15317"/>
                    <a:pt x="16536" y="15317"/>
                  </a:cubicBezTo>
                  <a:close/>
                  <a:moveTo>
                    <a:pt x="3433" y="20010"/>
                  </a:moveTo>
                  <a:cubicBezTo>
                    <a:pt x="3441" y="20866"/>
                    <a:pt x="3096" y="21572"/>
                    <a:pt x="2663" y="21586"/>
                  </a:cubicBezTo>
                  <a:cubicBezTo>
                    <a:pt x="2229" y="21600"/>
                    <a:pt x="1871" y="20917"/>
                    <a:pt x="1863" y="20061"/>
                  </a:cubicBezTo>
                  <a:cubicBezTo>
                    <a:pt x="1858" y="19488"/>
                    <a:pt x="2012" y="18988"/>
                    <a:pt x="2243" y="18712"/>
                  </a:cubicBezTo>
                  <a:lnTo>
                    <a:pt x="2180" y="11901"/>
                  </a:lnTo>
                  <a:lnTo>
                    <a:pt x="2970" y="12521"/>
                  </a:lnTo>
                  <a:lnTo>
                    <a:pt x="3028" y="18686"/>
                  </a:lnTo>
                  <a:cubicBezTo>
                    <a:pt x="3264" y="18947"/>
                    <a:pt x="3427" y="19437"/>
                    <a:pt x="3433" y="20010"/>
                  </a:cubicBezTo>
                  <a:close/>
                  <a:moveTo>
                    <a:pt x="15799" y="20383"/>
                  </a:moveTo>
                  <a:lnTo>
                    <a:pt x="15729" y="12978"/>
                  </a:lnTo>
                  <a:cubicBezTo>
                    <a:pt x="15274" y="12403"/>
                    <a:pt x="13503" y="11530"/>
                    <a:pt x="10615" y="11624"/>
                  </a:cubicBezTo>
                  <a:cubicBezTo>
                    <a:pt x="7726" y="11718"/>
                    <a:pt x="5972" y="12706"/>
                    <a:pt x="5529" y="13310"/>
                  </a:cubicBezTo>
                  <a:lnTo>
                    <a:pt x="5598" y="20715"/>
                  </a:lnTo>
                  <a:cubicBezTo>
                    <a:pt x="5598" y="20715"/>
                    <a:pt x="15799" y="20383"/>
                    <a:pt x="15799" y="2038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8" name="Shape 10391">
              <a:extLst>
                <a:ext uri="{FF2B5EF4-FFF2-40B4-BE49-F238E27FC236}">
                  <a16:creationId xmlns:a16="http://schemas.microsoft.com/office/drawing/2014/main" id="{29B53499-4B29-524B-9758-E577F42108EA}"/>
                </a:ext>
              </a:extLst>
            </p:cNvPr>
            <p:cNvSpPr/>
            <p:nvPr/>
          </p:nvSpPr>
          <p:spPr>
            <a:xfrm>
              <a:off x="15698642" y="7668426"/>
              <a:ext cx="845763" cy="398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54" y="0"/>
                  </a:moveTo>
                  <a:lnTo>
                    <a:pt x="19029" y="1406"/>
                  </a:lnTo>
                  <a:cubicBezTo>
                    <a:pt x="19054" y="1548"/>
                    <a:pt x="19310" y="2958"/>
                    <a:pt x="19310" y="2958"/>
                  </a:cubicBezTo>
                  <a:lnTo>
                    <a:pt x="19147" y="3091"/>
                  </a:lnTo>
                  <a:lnTo>
                    <a:pt x="18865" y="1540"/>
                  </a:lnTo>
                  <a:lnTo>
                    <a:pt x="18111" y="2155"/>
                  </a:lnTo>
                  <a:cubicBezTo>
                    <a:pt x="18136" y="2291"/>
                    <a:pt x="18318" y="3295"/>
                    <a:pt x="18318" y="3295"/>
                  </a:cubicBezTo>
                  <a:lnTo>
                    <a:pt x="18155" y="3428"/>
                  </a:lnTo>
                  <a:lnTo>
                    <a:pt x="17947" y="2288"/>
                  </a:lnTo>
                  <a:lnTo>
                    <a:pt x="17193" y="2903"/>
                  </a:lnTo>
                  <a:cubicBezTo>
                    <a:pt x="17219" y="3044"/>
                    <a:pt x="17474" y="4455"/>
                    <a:pt x="17474" y="4455"/>
                  </a:cubicBezTo>
                  <a:lnTo>
                    <a:pt x="17311" y="4587"/>
                  </a:lnTo>
                  <a:lnTo>
                    <a:pt x="17030" y="3036"/>
                  </a:lnTo>
                  <a:lnTo>
                    <a:pt x="16275" y="3652"/>
                  </a:lnTo>
                  <a:cubicBezTo>
                    <a:pt x="16299" y="3788"/>
                    <a:pt x="16482" y="4792"/>
                    <a:pt x="16482" y="4792"/>
                  </a:cubicBezTo>
                  <a:lnTo>
                    <a:pt x="16318" y="4925"/>
                  </a:lnTo>
                  <a:lnTo>
                    <a:pt x="16111" y="3785"/>
                  </a:lnTo>
                  <a:lnTo>
                    <a:pt x="15357" y="4400"/>
                  </a:lnTo>
                  <a:cubicBezTo>
                    <a:pt x="15383" y="4541"/>
                    <a:pt x="15639" y="5951"/>
                    <a:pt x="15639" y="5951"/>
                  </a:cubicBezTo>
                  <a:lnTo>
                    <a:pt x="15475" y="6085"/>
                  </a:lnTo>
                  <a:lnTo>
                    <a:pt x="15193" y="4533"/>
                  </a:lnTo>
                  <a:lnTo>
                    <a:pt x="14439" y="5148"/>
                  </a:lnTo>
                  <a:cubicBezTo>
                    <a:pt x="14464" y="5284"/>
                    <a:pt x="14647" y="6288"/>
                    <a:pt x="14647" y="6288"/>
                  </a:cubicBezTo>
                  <a:lnTo>
                    <a:pt x="14483" y="6421"/>
                  </a:lnTo>
                  <a:lnTo>
                    <a:pt x="14275" y="5281"/>
                  </a:lnTo>
                  <a:lnTo>
                    <a:pt x="13522" y="5896"/>
                  </a:lnTo>
                  <a:cubicBezTo>
                    <a:pt x="13547" y="6037"/>
                    <a:pt x="13802" y="7448"/>
                    <a:pt x="13802" y="7448"/>
                  </a:cubicBezTo>
                  <a:lnTo>
                    <a:pt x="13638" y="7582"/>
                  </a:lnTo>
                  <a:lnTo>
                    <a:pt x="13358" y="6029"/>
                  </a:lnTo>
                  <a:lnTo>
                    <a:pt x="12603" y="6645"/>
                  </a:lnTo>
                  <a:cubicBezTo>
                    <a:pt x="12628" y="6781"/>
                    <a:pt x="12810" y="7785"/>
                    <a:pt x="12810" y="7785"/>
                  </a:cubicBezTo>
                  <a:lnTo>
                    <a:pt x="12646" y="7919"/>
                  </a:lnTo>
                  <a:lnTo>
                    <a:pt x="12439" y="6778"/>
                  </a:lnTo>
                  <a:lnTo>
                    <a:pt x="11685" y="7393"/>
                  </a:lnTo>
                  <a:cubicBezTo>
                    <a:pt x="11711" y="7534"/>
                    <a:pt x="11967" y="8944"/>
                    <a:pt x="11967" y="8944"/>
                  </a:cubicBezTo>
                  <a:lnTo>
                    <a:pt x="11803" y="9078"/>
                  </a:lnTo>
                  <a:lnTo>
                    <a:pt x="11521" y="7527"/>
                  </a:lnTo>
                  <a:lnTo>
                    <a:pt x="10768" y="8141"/>
                  </a:lnTo>
                  <a:cubicBezTo>
                    <a:pt x="10792" y="8277"/>
                    <a:pt x="10974" y="9282"/>
                    <a:pt x="10974" y="9282"/>
                  </a:cubicBezTo>
                  <a:lnTo>
                    <a:pt x="10811" y="9415"/>
                  </a:lnTo>
                  <a:lnTo>
                    <a:pt x="10604" y="8275"/>
                  </a:lnTo>
                  <a:lnTo>
                    <a:pt x="9849" y="8890"/>
                  </a:lnTo>
                  <a:cubicBezTo>
                    <a:pt x="9874" y="9031"/>
                    <a:pt x="10131" y="10441"/>
                    <a:pt x="10131" y="10441"/>
                  </a:cubicBezTo>
                  <a:lnTo>
                    <a:pt x="9967" y="10575"/>
                  </a:lnTo>
                  <a:lnTo>
                    <a:pt x="9686" y="9023"/>
                  </a:lnTo>
                  <a:lnTo>
                    <a:pt x="8931" y="9638"/>
                  </a:lnTo>
                  <a:cubicBezTo>
                    <a:pt x="8956" y="9774"/>
                    <a:pt x="9139" y="10778"/>
                    <a:pt x="9139" y="10778"/>
                  </a:cubicBezTo>
                  <a:lnTo>
                    <a:pt x="8975" y="10912"/>
                  </a:lnTo>
                  <a:lnTo>
                    <a:pt x="8767" y="9772"/>
                  </a:lnTo>
                  <a:lnTo>
                    <a:pt x="8014" y="10386"/>
                  </a:lnTo>
                  <a:cubicBezTo>
                    <a:pt x="8039" y="10527"/>
                    <a:pt x="8295" y="11937"/>
                    <a:pt x="8295" y="11937"/>
                  </a:cubicBezTo>
                  <a:lnTo>
                    <a:pt x="8131" y="12071"/>
                  </a:lnTo>
                  <a:lnTo>
                    <a:pt x="7850" y="10520"/>
                  </a:lnTo>
                  <a:lnTo>
                    <a:pt x="7095" y="11135"/>
                  </a:lnTo>
                  <a:cubicBezTo>
                    <a:pt x="7120" y="11271"/>
                    <a:pt x="7302" y="12275"/>
                    <a:pt x="7302" y="12275"/>
                  </a:cubicBezTo>
                  <a:lnTo>
                    <a:pt x="7138" y="12409"/>
                  </a:lnTo>
                  <a:lnTo>
                    <a:pt x="6932" y="11268"/>
                  </a:lnTo>
                  <a:lnTo>
                    <a:pt x="6177" y="11883"/>
                  </a:lnTo>
                  <a:cubicBezTo>
                    <a:pt x="6203" y="12024"/>
                    <a:pt x="6459" y="13435"/>
                    <a:pt x="6459" y="13435"/>
                  </a:cubicBezTo>
                  <a:lnTo>
                    <a:pt x="6295" y="13568"/>
                  </a:lnTo>
                  <a:lnTo>
                    <a:pt x="6013" y="12017"/>
                  </a:lnTo>
                  <a:lnTo>
                    <a:pt x="5260" y="12631"/>
                  </a:lnTo>
                  <a:cubicBezTo>
                    <a:pt x="5284" y="12768"/>
                    <a:pt x="5467" y="13771"/>
                    <a:pt x="5467" y="13771"/>
                  </a:cubicBezTo>
                  <a:lnTo>
                    <a:pt x="5303" y="13905"/>
                  </a:lnTo>
                  <a:lnTo>
                    <a:pt x="5096" y="12765"/>
                  </a:lnTo>
                  <a:lnTo>
                    <a:pt x="4342" y="13379"/>
                  </a:lnTo>
                  <a:cubicBezTo>
                    <a:pt x="4367" y="13521"/>
                    <a:pt x="4624" y="14931"/>
                    <a:pt x="4624" y="14931"/>
                  </a:cubicBezTo>
                  <a:lnTo>
                    <a:pt x="4460" y="15064"/>
                  </a:lnTo>
                  <a:lnTo>
                    <a:pt x="4178" y="13513"/>
                  </a:lnTo>
                  <a:lnTo>
                    <a:pt x="3423" y="14128"/>
                  </a:lnTo>
                  <a:cubicBezTo>
                    <a:pt x="3448" y="14265"/>
                    <a:pt x="3630" y="15269"/>
                    <a:pt x="3630" y="15269"/>
                  </a:cubicBezTo>
                  <a:lnTo>
                    <a:pt x="3467" y="15402"/>
                  </a:lnTo>
                  <a:lnTo>
                    <a:pt x="3260" y="14261"/>
                  </a:lnTo>
                  <a:lnTo>
                    <a:pt x="2505" y="14876"/>
                  </a:lnTo>
                  <a:cubicBezTo>
                    <a:pt x="2531" y="15018"/>
                    <a:pt x="2787" y="16428"/>
                    <a:pt x="2787" y="16428"/>
                  </a:cubicBezTo>
                  <a:lnTo>
                    <a:pt x="2623" y="16561"/>
                  </a:lnTo>
                  <a:lnTo>
                    <a:pt x="2342" y="15010"/>
                  </a:lnTo>
                  <a:lnTo>
                    <a:pt x="1588" y="15625"/>
                  </a:lnTo>
                  <a:cubicBezTo>
                    <a:pt x="1613" y="15761"/>
                    <a:pt x="1795" y="16765"/>
                    <a:pt x="1795" y="16765"/>
                  </a:cubicBezTo>
                  <a:lnTo>
                    <a:pt x="1631" y="16898"/>
                  </a:lnTo>
                  <a:lnTo>
                    <a:pt x="1424" y="15758"/>
                  </a:lnTo>
                  <a:lnTo>
                    <a:pt x="670" y="16373"/>
                  </a:lnTo>
                  <a:cubicBezTo>
                    <a:pt x="696" y="16514"/>
                    <a:pt x="951" y="17925"/>
                    <a:pt x="951" y="17925"/>
                  </a:cubicBezTo>
                  <a:lnTo>
                    <a:pt x="788" y="18057"/>
                  </a:lnTo>
                  <a:lnTo>
                    <a:pt x="506" y="16506"/>
                  </a:lnTo>
                  <a:lnTo>
                    <a:pt x="0" y="16919"/>
                  </a:lnTo>
                  <a:lnTo>
                    <a:pt x="846" y="21600"/>
                  </a:lnTo>
                  <a:lnTo>
                    <a:pt x="21600" y="4681"/>
                  </a:lnTo>
                  <a:lnTo>
                    <a:pt x="20754" y="0"/>
                  </a:lnTo>
                  <a:close/>
                  <a:moveTo>
                    <a:pt x="20622" y="2793"/>
                  </a:moveTo>
                  <a:cubicBezTo>
                    <a:pt x="20707" y="3260"/>
                    <a:pt x="20598" y="3784"/>
                    <a:pt x="20378" y="3963"/>
                  </a:cubicBezTo>
                  <a:cubicBezTo>
                    <a:pt x="20158" y="4143"/>
                    <a:pt x="19911" y="3909"/>
                    <a:pt x="19826" y="3442"/>
                  </a:cubicBezTo>
                  <a:cubicBezTo>
                    <a:pt x="19742" y="2974"/>
                    <a:pt x="19852" y="2449"/>
                    <a:pt x="20072" y="2270"/>
                  </a:cubicBezTo>
                  <a:cubicBezTo>
                    <a:pt x="20292" y="2091"/>
                    <a:pt x="20538" y="2325"/>
                    <a:pt x="20622" y="279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59" name="Shape 10392">
              <a:extLst>
                <a:ext uri="{FF2B5EF4-FFF2-40B4-BE49-F238E27FC236}">
                  <a16:creationId xmlns:a16="http://schemas.microsoft.com/office/drawing/2014/main" id="{CBFF8817-FB88-BA40-9EA5-90F786FAD9A3}"/>
                </a:ext>
              </a:extLst>
            </p:cNvPr>
            <p:cNvSpPr/>
            <p:nvPr/>
          </p:nvSpPr>
          <p:spPr>
            <a:xfrm>
              <a:off x="19920630" y="5193310"/>
              <a:ext cx="339475" cy="405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96"/>
                  </a:moveTo>
                  <a:lnTo>
                    <a:pt x="1727" y="21600"/>
                  </a:lnTo>
                  <a:lnTo>
                    <a:pt x="21600" y="20435"/>
                  </a:lnTo>
                  <a:lnTo>
                    <a:pt x="20172" y="3324"/>
                  </a:lnTo>
                  <a:lnTo>
                    <a:pt x="15291" y="0"/>
                  </a:lnTo>
                  <a:lnTo>
                    <a:pt x="0" y="896"/>
                  </a:lnTo>
                  <a:close/>
                  <a:moveTo>
                    <a:pt x="6715" y="5294"/>
                  </a:moveTo>
                  <a:lnTo>
                    <a:pt x="13953" y="4870"/>
                  </a:lnTo>
                  <a:lnTo>
                    <a:pt x="14001" y="5441"/>
                  </a:lnTo>
                  <a:lnTo>
                    <a:pt x="6763" y="5865"/>
                  </a:lnTo>
                  <a:lnTo>
                    <a:pt x="6715" y="5294"/>
                  </a:lnTo>
                  <a:close/>
                  <a:moveTo>
                    <a:pt x="3566" y="11139"/>
                  </a:moveTo>
                  <a:lnTo>
                    <a:pt x="18042" y="10291"/>
                  </a:lnTo>
                  <a:lnTo>
                    <a:pt x="18088" y="10846"/>
                  </a:lnTo>
                  <a:lnTo>
                    <a:pt x="3613" y="11694"/>
                  </a:lnTo>
                  <a:lnTo>
                    <a:pt x="3566" y="11139"/>
                  </a:lnTo>
                  <a:close/>
                  <a:moveTo>
                    <a:pt x="3801" y="13947"/>
                  </a:moveTo>
                  <a:lnTo>
                    <a:pt x="18276" y="13099"/>
                  </a:lnTo>
                  <a:lnTo>
                    <a:pt x="18324" y="13670"/>
                  </a:lnTo>
                  <a:lnTo>
                    <a:pt x="3848" y="14519"/>
                  </a:lnTo>
                  <a:lnTo>
                    <a:pt x="3801" y="13947"/>
                  </a:lnTo>
                  <a:close/>
                  <a:moveTo>
                    <a:pt x="4035" y="16756"/>
                  </a:moveTo>
                  <a:lnTo>
                    <a:pt x="11273" y="16332"/>
                  </a:lnTo>
                  <a:lnTo>
                    <a:pt x="11320" y="16903"/>
                  </a:lnTo>
                  <a:lnTo>
                    <a:pt x="4083" y="17327"/>
                  </a:lnTo>
                  <a:lnTo>
                    <a:pt x="4035" y="167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0" name="Shape 10393">
              <a:extLst>
                <a:ext uri="{FF2B5EF4-FFF2-40B4-BE49-F238E27FC236}">
                  <a16:creationId xmlns:a16="http://schemas.microsoft.com/office/drawing/2014/main" id="{7B2AD367-DB5C-3442-A92F-069F2BDD9FFF}"/>
                </a:ext>
              </a:extLst>
            </p:cNvPr>
            <p:cNvSpPr/>
            <p:nvPr/>
          </p:nvSpPr>
          <p:spPr>
            <a:xfrm>
              <a:off x="18570303" y="9049764"/>
              <a:ext cx="924785" cy="885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8914" y="18801"/>
                  </a:moveTo>
                  <a:lnTo>
                    <a:pt x="4785" y="21600"/>
                  </a:lnTo>
                  <a:lnTo>
                    <a:pt x="4816" y="16426"/>
                  </a:lnTo>
                  <a:cubicBezTo>
                    <a:pt x="4816" y="16426"/>
                    <a:pt x="8914" y="18801"/>
                    <a:pt x="8914" y="18801"/>
                  </a:cubicBezTo>
                  <a:close/>
                  <a:moveTo>
                    <a:pt x="13648" y="9886"/>
                  </a:moveTo>
                  <a:cubicBezTo>
                    <a:pt x="14256" y="10473"/>
                    <a:pt x="14710" y="11017"/>
                    <a:pt x="14897" y="11332"/>
                  </a:cubicBezTo>
                  <a:cubicBezTo>
                    <a:pt x="15850" y="10515"/>
                    <a:pt x="17245" y="10354"/>
                    <a:pt x="18616" y="11148"/>
                  </a:cubicBezTo>
                  <a:cubicBezTo>
                    <a:pt x="20411" y="12189"/>
                    <a:pt x="21595" y="16528"/>
                    <a:pt x="21595" y="16528"/>
                  </a:cubicBezTo>
                  <a:cubicBezTo>
                    <a:pt x="21595" y="16528"/>
                    <a:pt x="21592" y="16527"/>
                    <a:pt x="21588" y="16526"/>
                  </a:cubicBezTo>
                  <a:cubicBezTo>
                    <a:pt x="21592" y="16529"/>
                    <a:pt x="21593" y="16531"/>
                    <a:pt x="21593" y="16531"/>
                  </a:cubicBezTo>
                  <a:cubicBezTo>
                    <a:pt x="21593" y="16531"/>
                    <a:pt x="17444" y="17785"/>
                    <a:pt x="15649" y="16745"/>
                  </a:cubicBezTo>
                  <a:cubicBezTo>
                    <a:pt x="14292" y="15958"/>
                    <a:pt x="13682" y="14654"/>
                    <a:pt x="13824" y="13387"/>
                  </a:cubicBezTo>
                  <a:cubicBezTo>
                    <a:pt x="13475" y="13392"/>
                    <a:pt x="12782" y="13278"/>
                    <a:pt x="11970" y="13046"/>
                  </a:cubicBezTo>
                  <a:lnTo>
                    <a:pt x="9286" y="18101"/>
                  </a:lnTo>
                  <a:lnTo>
                    <a:pt x="5188" y="15725"/>
                  </a:lnTo>
                  <a:lnTo>
                    <a:pt x="7746" y="10909"/>
                  </a:lnTo>
                  <a:cubicBezTo>
                    <a:pt x="5611" y="9358"/>
                    <a:pt x="2500" y="6818"/>
                    <a:pt x="1282" y="5700"/>
                  </a:cubicBezTo>
                  <a:cubicBezTo>
                    <a:pt x="139" y="4651"/>
                    <a:pt x="14" y="4208"/>
                    <a:pt x="8" y="4074"/>
                  </a:cubicBezTo>
                  <a:cubicBezTo>
                    <a:pt x="-5" y="4066"/>
                    <a:pt x="-1" y="4060"/>
                    <a:pt x="9" y="4052"/>
                  </a:cubicBezTo>
                  <a:cubicBezTo>
                    <a:pt x="10" y="4035"/>
                    <a:pt x="13" y="4026"/>
                    <a:pt x="13" y="4026"/>
                  </a:cubicBezTo>
                  <a:cubicBezTo>
                    <a:pt x="143" y="3970"/>
                    <a:pt x="568" y="3846"/>
                    <a:pt x="2025" y="4303"/>
                  </a:cubicBezTo>
                  <a:cubicBezTo>
                    <a:pt x="3577" y="4790"/>
                    <a:pt x="7287" y="6203"/>
                    <a:pt x="9677" y="7273"/>
                  </a:cubicBezTo>
                  <a:lnTo>
                    <a:pt x="11818" y="3240"/>
                  </a:lnTo>
                  <a:lnTo>
                    <a:pt x="15917" y="5613"/>
                  </a:lnTo>
                  <a:cubicBezTo>
                    <a:pt x="15917" y="5613"/>
                    <a:pt x="13648" y="9886"/>
                    <a:pt x="13648" y="9886"/>
                  </a:cubicBezTo>
                  <a:close/>
                  <a:moveTo>
                    <a:pt x="12197" y="2525"/>
                  </a:moveTo>
                  <a:lnTo>
                    <a:pt x="13538" y="0"/>
                  </a:lnTo>
                  <a:lnTo>
                    <a:pt x="17637" y="2372"/>
                  </a:lnTo>
                  <a:lnTo>
                    <a:pt x="16296" y="4898"/>
                  </a:lnTo>
                  <a:cubicBezTo>
                    <a:pt x="16296" y="4898"/>
                    <a:pt x="12197" y="2525"/>
                    <a:pt x="12197" y="25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1" name="Shape 10394">
              <a:extLst>
                <a:ext uri="{FF2B5EF4-FFF2-40B4-BE49-F238E27FC236}">
                  <a16:creationId xmlns:a16="http://schemas.microsoft.com/office/drawing/2014/main" id="{FD9E1F63-D1B9-F24C-A933-4166B5BECF3B}"/>
                </a:ext>
              </a:extLst>
            </p:cNvPr>
            <p:cNvSpPr/>
            <p:nvPr/>
          </p:nvSpPr>
          <p:spPr>
            <a:xfrm>
              <a:off x="15885964" y="8065581"/>
              <a:ext cx="555246" cy="54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600" extrusionOk="0">
                  <a:moveTo>
                    <a:pt x="0" y="6005"/>
                  </a:moveTo>
                  <a:lnTo>
                    <a:pt x="2577" y="11807"/>
                  </a:lnTo>
                  <a:cubicBezTo>
                    <a:pt x="2577" y="11807"/>
                    <a:pt x="3706" y="12286"/>
                    <a:pt x="4255" y="11343"/>
                  </a:cubicBezTo>
                  <a:cubicBezTo>
                    <a:pt x="4860" y="10297"/>
                    <a:pt x="7052" y="9212"/>
                    <a:pt x="8001" y="11472"/>
                  </a:cubicBezTo>
                  <a:cubicBezTo>
                    <a:pt x="8949" y="13731"/>
                    <a:pt x="7204" y="14700"/>
                    <a:pt x="5987" y="14655"/>
                  </a:cubicBezTo>
                  <a:cubicBezTo>
                    <a:pt x="4886" y="14615"/>
                    <a:pt x="4270" y="15618"/>
                    <a:pt x="4270" y="15618"/>
                  </a:cubicBezTo>
                  <a:lnTo>
                    <a:pt x="6927" y="21600"/>
                  </a:lnTo>
                  <a:lnTo>
                    <a:pt x="11852" y="19189"/>
                  </a:lnTo>
                  <a:cubicBezTo>
                    <a:pt x="11852" y="19189"/>
                    <a:pt x="11984" y="18276"/>
                    <a:pt x="11207" y="17738"/>
                  </a:cubicBezTo>
                  <a:cubicBezTo>
                    <a:pt x="10263" y="17087"/>
                    <a:pt x="9280" y="15038"/>
                    <a:pt x="11605" y="13899"/>
                  </a:cubicBezTo>
                  <a:cubicBezTo>
                    <a:pt x="13931" y="12761"/>
                    <a:pt x="14808" y="14792"/>
                    <a:pt x="14617" y="16180"/>
                  </a:cubicBezTo>
                  <a:cubicBezTo>
                    <a:pt x="14474" y="17220"/>
                    <a:pt x="15221" y="17540"/>
                    <a:pt x="15221" y="17540"/>
                  </a:cubicBezTo>
                  <a:lnTo>
                    <a:pt x="19368" y="15510"/>
                  </a:lnTo>
                  <a:cubicBezTo>
                    <a:pt x="19368" y="15510"/>
                    <a:pt x="17338" y="11290"/>
                    <a:pt x="17019" y="10076"/>
                  </a:cubicBezTo>
                  <a:cubicBezTo>
                    <a:pt x="16676" y="8775"/>
                    <a:pt x="18369" y="8955"/>
                    <a:pt x="18673" y="8964"/>
                  </a:cubicBezTo>
                  <a:cubicBezTo>
                    <a:pt x="20424" y="9020"/>
                    <a:pt x="21600" y="7510"/>
                    <a:pt x="20656" y="5385"/>
                  </a:cubicBezTo>
                  <a:cubicBezTo>
                    <a:pt x="19712" y="3260"/>
                    <a:pt x="17321" y="3778"/>
                    <a:pt x="16643" y="5120"/>
                  </a:cubicBezTo>
                  <a:cubicBezTo>
                    <a:pt x="16139" y="6117"/>
                    <a:pt x="15546" y="6529"/>
                    <a:pt x="15164" y="5995"/>
                  </a:cubicBezTo>
                  <a:cubicBezTo>
                    <a:pt x="14272" y="4748"/>
                    <a:pt x="12268" y="0"/>
                    <a:pt x="12268" y="0"/>
                  </a:cubicBezTo>
                  <a:lnTo>
                    <a:pt x="8380" y="1903"/>
                  </a:lnTo>
                  <a:cubicBezTo>
                    <a:pt x="8380" y="1903"/>
                    <a:pt x="8041" y="3203"/>
                    <a:pt x="8973" y="3711"/>
                  </a:cubicBezTo>
                  <a:cubicBezTo>
                    <a:pt x="10375" y="4474"/>
                    <a:pt x="10679" y="6519"/>
                    <a:pt x="8834" y="7423"/>
                  </a:cubicBezTo>
                  <a:cubicBezTo>
                    <a:pt x="6988" y="8326"/>
                    <a:pt x="5715" y="6969"/>
                    <a:pt x="5997" y="5295"/>
                  </a:cubicBezTo>
                  <a:cubicBezTo>
                    <a:pt x="6154" y="4357"/>
                    <a:pt x="5083" y="3527"/>
                    <a:pt x="5083" y="3527"/>
                  </a:cubicBezTo>
                  <a:cubicBezTo>
                    <a:pt x="5083" y="3527"/>
                    <a:pt x="0" y="6005"/>
                    <a:pt x="0" y="600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2" name="Shape 10395">
              <a:extLst>
                <a:ext uri="{FF2B5EF4-FFF2-40B4-BE49-F238E27FC236}">
                  <a16:creationId xmlns:a16="http://schemas.microsoft.com/office/drawing/2014/main" id="{32421A43-6338-964F-825B-7DE78C7263C1}"/>
                </a:ext>
              </a:extLst>
            </p:cNvPr>
            <p:cNvSpPr/>
            <p:nvPr/>
          </p:nvSpPr>
          <p:spPr>
            <a:xfrm>
              <a:off x="19111148" y="4676595"/>
              <a:ext cx="447512" cy="478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4" y="0"/>
                  </a:moveTo>
                  <a:cubicBezTo>
                    <a:pt x="10473" y="291"/>
                    <a:pt x="9829" y="670"/>
                    <a:pt x="9218" y="1133"/>
                  </a:cubicBezTo>
                  <a:cubicBezTo>
                    <a:pt x="8205" y="1900"/>
                    <a:pt x="7241" y="3000"/>
                    <a:pt x="7232" y="4263"/>
                  </a:cubicBezTo>
                  <a:cubicBezTo>
                    <a:pt x="7232" y="4376"/>
                    <a:pt x="7251" y="4474"/>
                    <a:pt x="7265" y="4578"/>
                  </a:cubicBezTo>
                  <a:lnTo>
                    <a:pt x="5151" y="2019"/>
                  </a:lnTo>
                  <a:cubicBezTo>
                    <a:pt x="5136" y="2030"/>
                    <a:pt x="5118" y="2042"/>
                    <a:pt x="5102" y="2053"/>
                  </a:cubicBezTo>
                  <a:cubicBezTo>
                    <a:pt x="5027" y="2106"/>
                    <a:pt x="4955" y="2159"/>
                    <a:pt x="4880" y="2213"/>
                  </a:cubicBezTo>
                  <a:lnTo>
                    <a:pt x="7423" y="5900"/>
                  </a:lnTo>
                  <a:cubicBezTo>
                    <a:pt x="4977" y="5414"/>
                    <a:pt x="2486" y="6475"/>
                    <a:pt x="1082" y="8857"/>
                  </a:cubicBezTo>
                  <a:cubicBezTo>
                    <a:pt x="-1074" y="12513"/>
                    <a:pt x="95" y="17729"/>
                    <a:pt x="3688" y="19976"/>
                  </a:cubicBezTo>
                  <a:cubicBezTo>
                    <a:pt x="6286" y="21600"/>
                    <a:pt x="9522" y="21245"/>
                    <a:pt x="12057" y="19586"/>
                  </a:cubicBezTo>
                  <a:cubicBezTo>
                    <a:pt x="14335" y="19918"/>
                    <a:pt x="16643" y="19169"/>
                    <a:pt x="18072" y="17172"/>
                  </a:cubicBezTo>
                  <a:cubicBezTo>
                    <a:pt x="20526" y="13741"/>
                    <a:pt x="19342" y="8581"/>
                    <a:pt x="15911" y="5901"/>
                  </a:cubicBezTo>
                  <a:cubicBezTo>
                    <a:pt x="14980" y="5173"/>
                    <a:pt x="13948" y="4703"/>
                    <a:pt x="12864" y="4562"/>
                  </a:cubicBezTo>
                  <a:cubicBezTo>
                    <a:pt x="12076" y="4459"/>
                    <a:pt x="11291" y="4541"/>
                    <a:pt x="10539" y="4763"/>
                  </a:cubicBezTo>
                  <a:cubicBezTo>
                    <a:pt x="10955" y="4092"/>
                    <a:pt x="11179" y="3259"/>
                    <a:pt x="11250" y="2443"/>
                  </a:cubicBezTo>
                  <a:cubicBezTo>
                    <a:pt x="11324" y="1599"/>
                    <a:pt x="11285" y="776"/>
                    <a:pt x="1113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3" name="Shape 10396">
              <a:extLst>
                <a:ext uri="{FF2B5EF4-FFF2-40B4-BE49-F238E27FC236}">
                  <a16:creationId xmlns:a16="http://schemas.microsoft.com/office/drawing/2014/main" id="{7D880B4B-82BD-904C-8A93-3E98444914B2}"/>
                </a:ext>
              </a:extLst>
            </p:cNvPr>
            <p:cNvSpPr/>
            <p:nvPr/>
          </p:nvSpPr>
          <p:spPr>
            <a:xfrm>
              <a:off x="17914973" y="5805187"/>
              <a:ext cx="454602" cy="42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4" name="Shape 10397">
              <a:extLst>
                <a:ext uri="{FF2B5EF4-FFF2-40B4-BE49-F238E27FC236}">
                  <a16:creationId xmlns:a16="http://schemas.microsoft.com/office/drawing/2014/main" id="{DC7C4004-7FBB-034D-8EBC-111BD69E570F}"/>
                </a:ext>
              </a:extLst>
            </p:cNvPr>
            <p:cNvSpPr/>
            <p:nvPr/>
          </p:nvSpPr>
          <p:spPr>
            <a:xfrm>
              <a:off x="21365322" y="6512088"/>
              <a:ext cx="416893" cy="446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4" y="0"/>
                  </a:moveTo>
                  <a:cubicBezTo>
                    <a:pt x="10473" y="291"/>
                    <a:pt x="9829" y="670"/>
                    <a:pt x="9218" y="1133"/>
                  </a:cubicBezTo>
                  <a:cubicBezTo>
                    <a:pt x="8205" y="1900"/>
                    <a:pt x="7241" y="3000"/>
                    <a:pt x="7232" y="4263"/>
                  </a:cubicBezTo>
                  <a:cubicBezTo>
                    <a:pt x="7232" y="4376"/>
                    <a:pt x="7251" y="4474"/>
                    <a:pt x="7265" y="4578"/>
                  </a:cubicBezTo>
                  <a:lnTo>
                    <a:pt x="5151" y="2019"/>
                  </a:lnTo>
                  <a:cubicBezTo>
                    <a:pt x="5136" y="2030"/>
                    <a:pt x="5118" y="2042"/>
                    <a:pt x="5102" y="2053"/>
                  </a:cubicBezTo>
                  <a:cubicBezTo>
                    <a:pt x="5027" y="2106"/>
                    <a:pt x="4955" y="2159"/>
                    <a:pt x="4880" y="2213"/>
                  </a:cubicBezTo>
                  <a:lnTo>
                    <a:pt x="7423" y="5900"/>
                  </a:lnTo>
                  <a:cubicBezTo>
                    <a:pt x="4977" y="5414"/>
                    <a:pt x="2486" y="6475"/>
                    <a:pt x="1082" y="8857"/>
                  </a:cubicBezTo>
                  <a:cubicBezTo>
                    <a:pt x="-1074" y="12513"/>
                    <a:pt x="95" y="17729"/>
                    <a:pt x="3688" y="19976"/>
                  </a:cubicBezTo>
                  <a:cubicBezTo>
                    <a:pt x="6286" y="21600"/>
                    <a:pt x="9522" y="21245"/>
                    <a:pt x="12057" y="19586"/>
                  </a:cubicBezTo>
                  <a:cubicBezTo>
                    <a:pt x="14335" y="19918"/>
                    <a:pt x="16643" y="19169"/>
                    <a:pt x="18072" y="17172"/>
                  </a:cubicBezTo>
                  <a:cubicBezTo>
                    <a:pt x="20526" y="13741"/>
                    <a:pt x="19342" y="8581"/>
                    <a:pt x="15911" y="5901"/>
                  </a:cubicBezTo>
                  <a:cubicBezTo>
                    <a:pt x="14980" y="5173"/>
                    <a:pt x="13948" y="4703"/>
                    <a:pt x="12864" y="4562"/>
                  </a:cubicBezTo>
                  <a:cubicBezTo>
                    <a:pt x="12076" y="4459"/>
                    <a:pt x="11291" y="4541"/>
                    <a:pt x="10539" y="4763"/>
                  </a:cubicBezTo>
                  <a:cubicBezTo>
                    <a:pt x="10955" y="4092"/>
                    <a:pt x="11179" y="3259"/>
                    <a:pt x="11250" y="2443"/>
                  </a:cubicBezTo>
                  <a:cubicBezTo>
                    <a:pt x="11324" y="1599"/>
                    <a:pt x="11285" y="776"/>
                    <a:pt x="111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5" name="Shape 10398">
              <a:extLst>
                <a:ext uri="{FF2B5EF4-FFF2-40B4-BE49-F238E27FC236}">
                  <a16:creationId xmlns:a16="http://schemas.microsoft.com/office/drawing/2014/main" id="{D7E5DDC6-0A7E-694B-B348-106DE7C192B4}"/>
                </a:ext>
              </a:extLst>
            </p:cNvPr>
            <p:cNvSpPr/>
            <p:nvPr/>
          </p:nvSpPr>
          <p:spPr>
            <a:xfrm>
              <a:off x="18043549" y="10579592"/>
              <a:ext cx="978355" cy="640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6" name="Shape 10399">
              <a:extLst>
                <a:ext uri="{FF2B5EF4-FFF2-40B4-BE49-F238E27FC236}">
                  <a16:creationId xmlns:a16="http://schemas.microsoft.com/office/drawing/2014/main" id="{CFEBA4F9-E523-164F-9FCD-CE3DDEE3929C}"/>
                </a:ext>
              </a:extLst>
            </p:cNvPr>
            <p:cNvSpPr/>
            <p:nvPr/>
          </p:nvSpPr>
          <p:spPr>
            <a:xfrm>
              <a:off x="15648472" y="6834637"/>
              <a:ext cx="742675" cy="776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47" y="16723"/>
                  </a:moveTo>
                  <a:lnTo>
                    <a:pt x="0" y="16809"/>
                  </a:lnTo>
                  <a:lnTo>
                    <a:pt x="2774" y="12622"/>
                  </a:lnTo>
                  <a:cubicBezTo>
                    <a:pt x="2774" y="12622"/>
                    <a:pt x="5147" y="16723"/>
                    <a:pt x="5147" y="16723"/>
                  </a:cubicBezTo>
                  <a:close/>
                  <a:moveTo>
                    <a:pt x="14076" y="11989"/>
                  </a:moveTo>
                  <a:cubicBezTo>
                    <a:pt x="14302" y="12788"/>
                    <a:pt x="14417" y="13471"/>
                    <a:pt x="14416" y="13825"/>
                  </a:cubicBezTo>
                  <a:cubicBezTo>
                    <a:pt x="15694" y="13667"/>
                    <a:pt x="17017" y="14276"/>
                    <a:pt x="17811" y="15648"/>
                  </a:cubicBezTo>
                  <a:cubicBezTo>
                    <a:pt x="18851" y="17445"/>
                    <a:pt x="17597" y="21598"/>
                    <a:pt x="17597" y="21598"/>
                  </a:cubicBezTo>
                  <a:cubicBezTo>
                    <a:pt x="17597" y="21598"/>
                    <a:pt x="17595" y="21596"/>
                    <a:pt x="17592" y="21593"/>
                  </a:cubicBezTo>
                  <a:cubicBezTo>
                    <a:pt x="17594" y="21598"/>
                    <a:pt x="17594" y="21600"/>
                    <a:pt x="17594" y="21600"/>
                  </a:cubicBezTo>
                  <a:cubicBezTo>
                    <a:pt x="17594" y="21600"/>
                    <a:pt x="13250" y="20419"/>
                    <a:pt x="12210" y="18622"/>
                  </a:cubicBezTo>
                  <a:cubicBezTo>
                    <a:pt x="11424" y="17264"/>
                    <a:pt x="11576" y="15881"/>
                    <a:pt x="12373" y="14927"/>
                  </a:cubicBezTo>
                  <a:cubicBezTo>
                    <a:pt x="12061" y="14746"/>
                    <a:pt x="11508" y="14286"/>
                    <a:pt x="10910" y="13667"/>
                  </a:cubicBezTo>
                  <a:lnTo>
                    <a:pt x="5848" y="16352"/>
                  </a:lnTo>
                  <a:lnTo>
                    <a:pt x="3475" y="12249"/>
                  </a:lnTo>
                  <a:lnTo>
                    <a:pt x="8299" y="9692"/>
                  </a:lnTo>
                  <a:cubicBezTo>
                    <a:pt x="7229" y="7299"/>
                    <a:pt x="5819" y="3586"/>
                    <a:pt x="5332" y="2032"/>
                  </a:cubicBezTo>
                  <a:cubicBezTo>
                    <a:pt x="4875" y="574"/>
                    <a:pt x="5000" y="148"/>
                    <a:pt x="5066" y="36"/>
                  </a:cubicBezTo>
                  <a:cubicBezTo>
                    <a:pt x="5058" y="23"/>
                    <a:pt x="5065" y="20"/>
                    <a:pt x="5078" y="19"/>
                  </a:cubicBezTo>
                  <a:cubicBezTo>
                    <a:pt x="5088" y="6"/>
                    <a:pt x="5095" y="0"/>
                    <a:pt x="5095" y="0"/>
                  </a:cubicBezTo>
                  <a:cubicBezTo>
                    <a:pt x="5240" y="24"/>
                    <a:pt x="5683" y="148"/>
                    <a:pt x="6732" y="1292"/>
                  </a:cubicBezTo>
                  <a:cubicBezTo>
                    <a:pt x="7850" y="2510"/>
                    <a:pt x="10390" y="5624"/>
                    <a:pt x="11941" y="7761"/>
                  </a:cubicBezTo>
                  <a:lnTo>
                    <a:pt x="15980" y="5619"/>
                  </a:lnTo>
                  <a:lnTo>
                    <a:pt x="18355" y="9720"/>
                  </a:lnTo>
                  <a:cubicBezTo>
                    <a:pt x="18355" y="9720"/>
                    <a:pt x="14076" y="11989"/>
                    <a:pt x="14076" y="11989"/>
                  </a:cubicBezTo>
                  <a:close/>
                  <a:moveTo>
                    <a:pt x="16695" y="5238"/>
                  </a:moveTo>
                  <a:lnTo>
                    <a:pt x="19224" y="3898"/>
                  </a:lnTo>
                  <a:lnTo>
                    <a:pt x="21600" y="7999"/>
                  </a:lnTo>
                  <a:lnTo>
                    <a:pt x="19071" y="9339"/>
                  </a:lnTo>
                  <a:cubicBezTo>
                    <a:pt x="19071" y="9339"/>
                    <a:pt x="16695" y="5238"/>
                    <a:pt x="16695" y="523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7" name="Shape 10400">
              <a:extLst>
                <a:ext uri="{FF2B5EF4-FFF2-40B4-BE49-F238E27FC236}">
                  <a16:creationId xmlns:a16="http://schemas.microsoft.com/office/drawing/2014/main" id="{E6A5775F-1595-384A-80F5-7BD95539A7D8}"/>
                </a:ext>
              </a:extLst>
            </p:cNvPr>
            <p:cNvSpPr/>
            <p:nvPr/>
          </p:nvSpPr>
          <p:spPr>
            <a:xfrm>
              <a:off x="19723607" y="10276650"/>
              <a:ext cx="536497" cy="85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8" name="Shape 10401">
              <a:extLst>
                <a:ext uri="{FF2B5EF4-FFF2-40B4-BE49-F238E27FC236}">
                  <a16:creationId xmlns:a16="http://schemas.microsoft.com/office/drawing/2014/main" id="{AD2947B4-1EB6-6A43-86C1-1CFCE123BA9E}"/>
                </a:ext>
              </a:extLst>
            </p:cNvPr>
            <p:cNvSpPr/>
            <p:nvPr/>
          </p:nvSpPr>
          <p:spPr>
            <a:xfrm>
              <a:off x="15572266" y="10142128"/>
              <a:ext cx="479514" cy="339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69" name="Shape 10402">
              <a:extLst>
                <a:ext uri="{FF2B5EF4-FFF2-40B4-BE49-F238E27FC236}">
                  <a16:creationId xmlns:a16="http://schemas.microsoft.com/office/drawing/2014/main" id="{20FB67EE-764C-CD4A-983C-585D97EC8C47}"/>
                </a:ext>
              </a:extLst>
            </p:cNvPr>
            <p:cNvSpPr/>
            <p:nvPr/>
          </p:nvSpPr>
          <p:spPr>
            <a:xfrm>
              <a:off x="17794266" y="9180909"/>
              <a:ext cx="602583" cy="644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4" y="0"/>
                  </a:moveTo>
                  <a:cubicBezTo>
                    <a:pt x="10473" y="291"/>
                    <a:pt x="9829" y="670"/>
                    <a:pt x="9218" y="1133"/>
                  </a:cubicBezTo>
                  <a:cubicBezTo>
                    <a:pt x="8205" y="1900"/>
                    <a:pt x="7241" y="3000"/>
                    <a:pt x="7232" y="4263"/>
                  </a:cubicBezTo>
                  <a:cubicBezTo>
                    <a:pt x="7232" y="4376"/>
                    <a:pt x="7251" y="4474"/>
                    <a:pt x="7265" y="4578"/>
                  </a:cubicBezTo>
                  <a:lnTo>
                    <a:pt x="5151" y="2019"/>
                  </a:lnTo>
                  <a:cubicBezTo>
                    <a:pt x="5136" y="2030"/>
                    <a:pt x="5118" y="2042"/>
                    <a:pt x="5102" y="2053"/>
                  </a:cubicBezTo>
                  <a:cubicBezTo>
                    <a:pt x="5027" y="2106"/>
                    <a:pt x="4955" y="2159"/>
                    <a:pt x="4880" y="2213"/>
                  </a:cubicBezTo>
                  <a:lnTo>
                    <a:pt x="7423" y="5900"/>
                  </a:lnTo>
                  <a:cubicBezTo>
                    <a:pt x="4977" y="5414"/>
                    <a:pt x="2486" y="6475"/>
                    <a:pt x="1082" y="8857"/>
                  </a:cubicBezTo>
                  <a:cubicBezTo>
                    <a:pt x="-1074" y="12513"/>
                    <a:pt x="95" y="17729"/>
                    <a:pt x="3688" y="19976"/>
                  </a:cubicBezTo>
                  <a:cubicBezTo>
                    <a:pt x="6286" y="21600"/>
                    <a:pt x="9522" y="21245"/>
                    <a:pt x="12057" y="19586"/>
                  </a:cubicBezTo>
                  <a:cubicBezTo>
                    <a:pt x="14335" y="19918"/>
                    <a:pt x="16643" y="19169"/>
                    <a:pt x="18072" y="17172"/>
                  </a:cubicBezTo>
                  <a:cubicBezTo>
                    <a:pt x="20526" y="13741"/>
                    <a:pt x="19342" y="8581"/>
                    <a:pt x="15911" y="5901"/>
                  </a:cubicBezTo>
                  <a:cubicBezTo>
                    <a:pt x="14980" y="5173"/>
                    <a:pt x="13948" y="4703"/>
                    <a:pt x="12864" y="4562"/>
                  </a:cubicBezTo>
                  <a:cubicBezTo>
                    <a:pt x="12076" y="4459"/>
                    <a:pt x="11291" y="4541"/>
                    <a:pt x="10539" y="4763"/>
                  </a:cubicBezTo>
                  <a:cubicBezTo>
                    <a:pt x="10955" y="4092"/>
                    <a:pt x="11179" y="3259"/>
                    <a:pt x="11250" y="2443"/>
                  </a:cubicBezTo>
                  <a:cubicBezTo>
                    <a:pt x="11324" y="1599"/>
                    <a:pt x="11285" y="776"/>
                    <a:pt x="111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0" name="Shape 10403">
              <a:extLst>
                <a:ext uri="{FF2B5EF4-FFF2-40B4-BE49-F238E27FC236}">
                  <a16:creationId xmlns:a16="http://schemas.microsoft.com/office/drawing/2014/main" id="{0AF8EA2E-AA1B-554A-8342-FBD61229489A}"/>
                </a:ext>
              </a:extLst>
            </p:cNvPr>
            <p:cNvSpPr/>
            <p:nvPr/>
          </p:nvSpPr>
          <p:spPr>
            <a:xfrm>
              <a:off x="17048178" y="9717416"/>
              <a:ext cx="707905" cy="707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57" h="18957" extrusionOk="0">
                  <a:moveTo>
                    <a:pt x="5474" y="890"/>
                  </a:moveTo>
                  <a:cubicBezTo>
                    <a:pt x="729" y="3103"/>
                    <a:pt x="-1322" y="8738"/>
                    <a:pt x="890" y="13482"/>
                  </a:cubicBezTo>
                  <a:cubicBezTo>
                    <a:pt x="3103" y="18227"/>
                    <a:pt x="8738" y="20278"/>
                    <a:pt x="13482" y="18066"/>
                  </a:cubicBezTo>
                  <a:cubicBezTo>
                    <a:pt x="18227" y="15853"/>
                    <a:pt x="20278" y="10218"/>
                    <a:pt x="18066" y="5474"/>
                  </a:cubicBezTo>
                  <a:cubicBezTo>
                    <a:pt x="15853" y="729"/>
                    <a:pt x="10218" y="-1322"/>
                    <a:pt x="5474" y="890"/>
                  </a:cubicBezTo>
                  <a:close/>
                  <a:moveTo>
                    <a:pt x="6178" y="2402"/>
                  </a:moveTo>
                  <a:cubicBezTo>
                    <a:pt x="6348" y="2323"/>
                    <a:pt x="6545" y="2302"/>
                    <a:pt x="6734" y="2371"/>
                  </a:cubicBezTo>
                  <a:cubicBezTo>
                    <a:pt x="7112" y="2509"/>
                    <a:pt x="7308" y="2929"/>
                    <a:pt x="7170" y="3307"/>
                  </a:cubicBezTo>
                  <a:cubicBezTo>
                    <a:pt x="7033" y="3685"/>
                    <a:pt x="6612" y="3882"/>
                    <a:pt x="6234" y="3744"/>
                  </a:cubicBezTo>
                  <a:cubicBezTo>
                    <a:pt x="5856" y="3606"/>
                    <a:pt x="5660" y="3186"/>
                    <a:pt x="5798" y="2808"/>
                  </a:cubicBezTo>
                  <a:cubicBezTo>
                    <a:pt x="5866" y="2618"/>
                    <a:pt x="6009" y="2481"/>
                    <a:pt x="6178" y="2402"/>
                  </a:cubicBezTo>
                  <a:close/>
                  <a:moveTo>
                    <a:pt x="7039" y="4248"/>
                  </a:moveTo>
                  <a:cubicBezTo>
                    <a:pt x="7237" y="4156"/>
                    <a:pt x="7476" y="4242"/>
                    <a:pt x="7569" y="4441"/>
                  </a:cubicBezTo>
                  <a:lnTo>
                    <a:pt x="9434" y="8440"/>
                  </a:lnTo>
                  <a:cubicBezTo>
                    <a:pt x="9580" y="8433"/>
                    <a:pt x="9718" y="8366"/>
                    <a:pt x="9863" y="8419"/>
                  </a:cubicBezTo>
                  <a:cubicBezTo>
                    <a:pt x="10010" y="8472"/>
                    <a:pt x="10085" y="8605"/>
                    <a:pt x="10192" y="8705"/>
                  </a:cubicBezTo>
                  <a:lnTo>
                    <a:pt x="13175" y="7314"/>
                  </a:lnTo>
                  <a:cubicBezTo>
                    <a:pt x="13373" y="7222"/>
                    <a:pt x="13612" y="7309"/>
                    <a:pt x="13705" y="7507"/>
                  </a:cubicBezTo>
                  <a:cubicBezTo>
                    <a:pt x="13797" y="7705"/>
                    <a:pt x="13710" y="7944"/>
                    <a:pt x="13512" y="8037"/>
                  </a:cubicBezTo>
                  <a:lnTo>
                    <a:pt x="10529" y="9427"/>
                  </a:lnTo>
                  <a:cubicBezTo>
                    <a:pt x="10537" y="9574"/>
                    <a:pt x="10591" y="9717"/>
                    <a:pt x="10537" y="9863"/>
                  </a:cubicBezTo>
                  <a:cubicBezTo>
                    <a:pt x="10325" y="10447"/>
                    <a:pt x="9676" y="10750"/>
                    <a:pt x="9092" y="10537"/>
                  </a:cubicBezTo>
                  <a:cubicBezTo>
                    <a:pt x="8509" y="10325"/>
                    <a:pt x="8206" y="9676"/>
                    <a:pt x="8419" y="9092"/>
                  </a:cubicBezTo>
                  <a:cubicBezTo>
                    <a:pt x="8474" y="8942"/>
                    <a:pt x="8621" y="8880"/>
                    <a:pt x="8725" y="8771"/>
                  </a:cubicBezTo>
                  <a:lnTo>
                    <a:pt x="6860" y="4771"/>
                  </a:lnTo>
                  <a:cubicBezTo>
                    <a:pt x="6767" y="4573"/>
                    <a:pt x="6841" y="4340"/>
                    <a:pt x="7039" y="4248"/>
                  </a:cubicBezTo>
                  <a:close/>
                  <a:moveTo>
                    <a:pt x="2738" y="11823"/>
                  </a:moveTo>
                  <a:cubicBezTo>
                    <a:pt x="2908" y="11744"/>
                    <a:pt x="3105" y="11723"/>
                    <a:pt x="3294" y="11792"/>
                  </a:cubicBezTo>
                  <a:cubicBezTo>
                    <a:pt x="3672" y="11930"/>
                    <a:pt x="3868" y="12350"/>
                    <a:pt x="3730" y="12728"/>
                  </a:cubicBezTo>
                  <a:cubicBezTo>
                    <a:pt x="3593" y="13106"/>
                    <a:pt x="3172" y="13302"/>
                    <a:pt x="2794" y="13165"/>
                  </a:cubicBezTo>
                  <a:cubicBezTo>
                    <a:pt x="2416" y="13027"/>
                    <a:pt x="2220" y="12607"/>
                    <a:pt x="2358" y="12228"/>
                  </a:cubicBezTo>
                  <a:cubicBezTo>
                    <a:pt x="2426" y="12039"/>
                    <a:pt x="2569" y="11902"/>
                    <a:pt x="2738" y="11823"/>
                  </a:cubicBezTo>
                  <a:close/>
                  <a:moveTo>
                    <a:pt x="15620" y="5816"/>
                  </a:moveTo>
                  <a:cubicBezTo>
                    <a:pt x="15789" y="5737"/>
                    <a:pt x="15973" y="5722"/>
                    <a:pt x="16162" y="5791"/>
                  </a:cubicBezTo>
                  <a:cubicBezTo>
                    <a:pt x="16540" y="5929"/>
                    <a:pt x="16736" y="6349"/>
                    <a:pt x="16598" y="6728"/>
                  </a:cubicBezTo>
                  <a:cubicBezTo>
                    <a:pt x="16461" y="7106"/>
                    <a:pt x="16054" y="7296"/>
                    <a:pt x="15675" y="7158"/>
                  </a:cubicBezTo>
                  <a:cubicBezTo>
                    <a:pt x="15297" y="7020"/>
                    <a:pt x="15101" y="6600"/>
                    <a:pt x="15239" y="6222"/>
                  </a:cubicBezTo>
                  <a:cubicBezTo>
                    <a:pt x="15308" y="6033"/>
                    <a:pt x="15451" y="5895"/>
                    <a:pt x="15620" y="5816"/>
                  </a:cubicBezTo>
                  <a:close/>
                  <a:moveTo>
                    <a:pt x="12166" y="15243"/>
                  </a:moveTo>
                  <a:cubicBezTo>
                    <a:pt x="12335" y="15164"/>
                    <a:pt x="12533" y="15143"/>
                    <a:pt x="12722" y="15212"/>
                  </a:cubicBezTo>
                  <a:cubicBezTo>
                    <a:pt x="13100" y="15350"/>
                    <a:pt x="13296" y="15770"/>
                    <a:pt x="13158" y="16148"/>
                  </a:cubicBezTo>
                  <a:cubicBezTo>
                    <a:pt x="13021" y="16526"/>
                    <a:pt x="12600" y="16723"/>
                    <a:pt x="12222" y="16585"/>
                  </a:cubicBezTo>
                  <a:cubicBezTo>
                    <a:pt x="11844" y="16447"/>
                    <a:pt x="11648" y="16027"/>
                    <a:pt x="11785" y="15649"/>
                  </a:cubicBezTo>
                  <a:cubicBezTo>
                    <a:pt x="11854" y="15460"/>
                    <a:pt x="11997" y="15322"/>
                    <a:pt x="12166" y="1524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1" name="Shape 10404">
              <a:extLst>
                <a:ext uri="{FF2B5EF4-FFF2-40B4-BE49-F238E27FC236}">
                  <a16:creationId xmlns:a16="http://schemas.microsoft.com/office/drawing/2014/main" id="{478396A8-1A87-3443-91E0-692BDE4109B7}"/>
                </a:ext>
              </a:extLst>
            </p:cNvPr>
            <p:cNvSpPr/>
            <p:nvPr/>
          </p:nvSpPr>
          <p:spPr>
            <a:xfrm>
              <a:off x="18977015" y="9915662"/>
              <a:ext cx="660489" cy="68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2" name="Shape 10405">
              <a:extLst>
                <a:ext uri="{FF2B5EF4-FFF2-40B4-BE49-F238E27FC236}">
                  <a16:creationId xmlns:a16="http://schemas.microsoft.com/office/drawing/2014/main" id="{3BB8F6D9-53BB-1044-A7B0-87516C0F4ECD}"/>
                </a:ext>
              </a:extLst>
            </p:cNvPr>
            <p:cNvSpPr/>
            <p:nvPr/>
          </p:nvSpPr>
          <p:spPr>
            <a:xfrm>
              <a:off x="17273284" y="10887438"/>
              <a:ext cx="673802" cy="406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289" extrusionOk="0">
                  <a:moveTo>
                    <a:pt x="5099" y="1723"/>
                  </a:moveTo>
                  <a:lnTo>
                    <a:pt x="3700" y="16273"/>
                  </a:lnTo>
                  <a:lnTo>
                    <a:pt x="16313" y="19565"/>
                  </a:lnTo>
                  <a:lnTo>
                    <a:pt x="17712" y="5015"/>
                  </a:lnTo>
                  <a:cubicBezTo>
                    <a:pt x="17712" y="5015"/>
                    <a:pt x="5099" y="1723"/>
                    <a:pt x="5099" y="1723"/>
                  </a:cubicBezTo>
                  <a:close/>
                  <a:moveTo>
                    <a:pt x="2757" y="5906"/>
                  </a:moveTo>
                  <a:lnTo>
                    <a:pt x="2258" y="11102"/>
                  </a:lnTo>
                  <a:cubicBezTo>
                    <a:pt x="2230" y="11389"/>
                    <a:pt x="2349" y="11659"/>
                    <a:pt x="2523" y="11704"/>
                  </a:cubicBezTo>
                  <a:cubicBezTo>
                    <a:pt x="2697" y="11750"/>
                    <a:pt x="2861" y="11554"/>
                    <a:pt x="2889" y="11267"/>
                  </a:cubicBezTo>
                  <a:lnTo>
                    <a:pt x="3388" y="6071"/>
                  </a:lnTo>
                  <a:cubicBezTo>
                    <a:pt x="3416" y="5784"/>
                    <a:pt x="3297" y="5514"/>
                    <a:pt x="3123" y="5469"/>
                  </a:cubicBezTo>
                  <a:cubicBezTo>
                    <a:pt x="2949" y="5423"/>
                    <a:pt x="2785" y="5619"/>
                    <a:pt x="2757" y="5906"/>
                  </a:cubicBezTo>
                  <a:close/>
                  <a:moveTo>
                    <a:pt x="19585" y="12429"/>
                  </a:moveTo>
                  <a:cubicBezTo>
                    <a:pt x="19668" y="11568"/>
                    <a:pt x="19311" y="10759"/>
                    <a:pt x="18789" y="10623"/>
                  </a:cubicBezTo>
                  <a:cubicBezTo>
                    <a:pt x="18266" y="10487"/>
                    <a:pt x="17776" y="11074"/>
                    <a:pt x="17693" y="11935"/>
                  </a:cubicBezTo>
                  <a:cubicBezTo>
                    <a:pt x="17610" y="12796"/>
                    <a:pt x="17967" y="13604"/>
                    <a:pt x="18489" y="13741"/>
                  </a:cubicBezTo>
                  <a:cubicBezTo>
                    <a:pt x="19012" y="13877"/>
                    <a:pt x="19502" y="13289"/>
                    <a:pt x="19585" y="12429"/>
                  </a:cubicBezTo>
                  <a:close/>
                  <a:moveTo>
                    <a:pt x="21396" y="7042"/>
                  </a:moveTo>
                  <a:lnTo>
                    <a:pt x="20197" y="19513"/>
                  </a:lnTo>
                  <a:cubicBezTo>
                    <a:pt x="20087" y="20661"/>
                    <a:pt x="19433" y="21444"/>
                    <a:pt x="18736" y="21262"/>
                  </a:cubicBezTo>
                  <a:lnTo>
                    <a:pt x="1078" y="16653"/>
                  </a:lnTo>
                  <a:cubicBezTo>
                    <a:pt x="381" y="16472"/>
                    <a:pt x="-94" y="15394"/>
                    <a:pt x="16" y="14246"/>
                  </a:cubicBezTo>
                  <a:lnTo>
                    <a:pt x="1215" y="1775"/>
                  </a:lnTo>
                  <a:cubicBezTo>
                    <a:pt x="1325" y="627"/>
                    <a:pt x="1979" y="-156"/>
                    <a:pt x="2676" y="26"/>
                  </a:cubicBezTo>
                  <a:lnTo>
                    <a:pt x="20334" y="4635"/>
                  </a:lnTo>
                  <a:cubicBezTo>
                    <a:pt x="21031" y="4816"/>
                    <a:pt x="21506" y="5894"/>
                    <a:pt x="21396" y="70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3" name="Shape 10406">
              <a:extLst>
                <a:ext uri="{FF2B5EF4-FFF2-40B4-BE49-F238E27FC236}">
                  <a16:creationId xmlns:a16="http://schemas.microsoft.com/office/drawing/2014/main" id="{D85CBAE4-D540-0B45-AF3C-6CEF9939AE38}"/>
                </a:ext>
              </a:extLst>
            </p:cNvPr>
            <p:cNvSpPr/>
            <p:nvPr/>
          </p:nvSpPr>
          <p:spPr>
            <a:xfrm>
              <a:off x="19982176" y="9778729"/>
              <a:ext cx="656775" cy="603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1" h="21254" extrusionOk="0">
                  <a:moveTo>
                    <a:pt x="14806" y="20802"/>
                  </a:moveTo>
                  <a:cubicBezTo>
                    <a:pt x="16771" y="20078"/>
                    <a:pt x="18497" y="18506"/>
                    <a:pt x="19509" y="16252"/>
                  </a:cubicBezTo>
                  <a:cubicBezTo>
                    <a:pt x="21534" y="11744"/>
                    <a:pt x="19954" y="6226"/>
                    <a:pt x="15980" y="3929"/>
                  </a:cubicBezTo>
                  <a:cubicBezTo>
                    <a:pt x="12750" y="2062"/>
                    <a:pt x="8929" y="2896"/>
                    <a:pt x="6525" y="5695"/>
                  </a:cubicBezTo>
                  <a:cubicBezTo>
                    <a:pt x="6494" y="5619"/>
                    <a:pt x="6446" y="5549"/>
                    <a:pt x="6387" y="5489"/>
                  </a:cubicBezTo>
                  <a:lnTo>
                    <a:pt x="1181" y="167"/>
                  </a:lnTo>
                  <a:cubicBezTo>
                    <a:pt x="946" y="-73"/>
                    <a:pt x="582" y="-53"/>
                    <a:pt x="370" y="214"/>
                  </a:cubicBezTo>
                  <a:lnTo>
                    <a:pt x="146" y="499"/>
                  </a:lnTo>
                  <a:cubicBezTo>
                    <a:pt x="-66" y="765"/>
                    <a:pt x="-44" y="1177"/>
                    <a:pt x="192" y="1417"/>
                  </a:cubicBezTo>
                  <a:lnTo>
                    <a:pt x="5396" y="6733"/>
                  </a:lnTo>
                  <a:cubicBezTo>
                    <a:pt x="5480" y="6818"/>
                    <a:pt x="5581" y="6859"/>
                    <a:pt x="5685" y="6879"/>
                  </a:cubicBezTo>
                  <a:cubicBezTo>
                    <a:pt x="5480" y="7214"/>
                    <a:pt x="5286" y="7560"/>
                    <a:pt x="5118" y="7933"/>
                  </a:cubicBezTo>
                  <a:cubicBezTo>
                    <a:pt x="3093" y="12441"/>
                    <a:pt x="4673" y="17959"/>
                    <a:pt x="8647" y="20256"/>
                  </a:cubicBezTo>
                  <a:cubicBezTo>
                    <a:pt x="10634" y="21405"/>
                    <a:pt x="12840" y="21527"/>
                    <a:pt x="14806" y="20802"/>
                  </a:cubicBezTo>
                  <a:close/>
                  <a:moveTo>
                    <a:pt x="14414" y="19435"/>
                  </a:moveTo>
                  <a:cubicBezTo>
                    <a:pt x="12758" y="20045"/>
                    <a:pt x="10896" y="19937"/>
                    <a:pt x="9221" y="18969"/>
                  </a:cubicBezTo>
                  <a:cubicBezTo>
                    <a:pt x="5873" y="17034"/>
                    <a:pt x="4542" y="12385"/>
                    <a:pt x="6248" y="8586"/>
                  </a:cubicBezTo>
                  <a:cubicBezTo>
                    <a:pt x="7954" y="4788"/>
                    <a:pt x="12052" y="3277"/>
                    <a:pt x="15400" y="5212"/>
                  </a:cubicBezTo>
                  <a:cubicBezTo>
                    <a:pt x="18748" y="7148"/>
                    <a:pt x="20080" y="11797"/>
                    <a:pt x="18374" y="15596"/>
                  </a:cubicBezTo>
                  <a:cubicBezTo>
                    <a:pt x="17521" y="17495"/>
                    <a:pt x="16070" y="18824"/>
                    <a:pt x="14414" y="194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4" name="Shape 10407">
              <a:extLst>
                <a:ext uri="{FF2B5EF4-FFF2-40B4-BE49-F238E27FC236}">
                  <a16:creationId xmlns:a16="http://schemas.microsoft.com/office/drawing/2014/main" id="{86AE349F-392C-E147-B53B-66A33577A57F}"/>
                </a:ext>
              </a:extLst>
            </p:cNvPr>
            <p:cNvSpPr/>
            <p:nvPr/>
          </p:nvSpPr>
          <p:spPr>
            <a:xfrm>
              <a:off x="18095556" y="9920122"/>
              <a:ext cx="474749" cy="525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5" name="Shape 10408">
              <a:extLst>
                <a:ext uri="{FF2B5EF4-FFF2-40B4-BE49-F238E27FC236}">
                  <a16:creationId xmlns:a16="http://schemas.microsoft.com/office/drawing/2014/main" id="{11A9FBDF-5A1F-9548-A692-1392C4258526}"/>
                </a:ext>
              </a:extLst>
            </p:cNvPr>
            <p:cNvSpPr/>
            <p:nvPr/>
          </p:nvSpPr>
          <p:spPr>
            <a:xfrm>
              <a:off x="19553061" y="9077456"/>
              <a:ext cx="359032" cy="414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6" name="Shape 10409">
              <a:extLst>
                <a:ext uri="{FF2B5EF4-FFF2-40B4-BE49-F238E27FC236}">
                  <a16:creationId xmlns:a16="http://schemas.microsoft.com/office/drawing/2014/main" id="{552AA24B-9B75-5246-B356-7E9B07A482AB}"/>
                </a:ext>
              </a:extLst>
            </p:cNvPr>
            <p:cNvSpPr/>
            <p:nvPr/>
          </p:nvSpPr>
          <p:spPr>
            <a:xfrm>
              <a:off x="19907349" y="4497805"/>
              <a:ext cx="422982" cy="47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7" name="Shape 10410">
              <a:extLst>
                <a:ext uri="{FF2B5EF4-FFF2-40B4-BE49-F238E27FC236}">
                  <a16:creationId xmlns:a16="http://schemas.microsoft.com/office/drawing/2014/main" id="{C9E2B2BB-F997-3E4B-81F7-30E7D99F7AF3}"/>
                </a:ext>
              </a:extLst>
            </p:cNvPr>
            <p:cNvSpPr/>
            <p:nvPr/>
          </p:nvSpPr>
          <p:spPr>
            <a:xfrm>
              <a:off x="16605913" y="7050896"/>
              <a:ext cx="326230" cy="30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8" name="Shape 10411">
              <a:extLst>
                <a:ext uri="{FF2B5EF4-FFF2-40B4-BE49-F238E27FC236}">
                  <a16:creationId xmlns:a16="http://schemas.microsoft.com/office/drawing/2014/main" id="{99642537-F36F-3C46-B770-61CB9EB07EA1}"/>
                </a:ext>
              </a:extLst>
            </p:cNvPr>
            <p:cNvSpPr/>
            <p:nvPr/>
          </p:nvSpPr>
          <p:spPr>
            <a:xfrm>
              <a:off x="17109012" y="5013808"/>
              <a:ext cx="413677" cy="59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79" name="Shape 10412">
              <a:extLst>
                <a:ext uri="{FF2B5EF4-FFF2-40B4-BE49-F238E27FC236}">
                  <a16:creationId xmlns:a16="http://schemas.microsoft.com/office/drawing/2014/main" id="{526F1D24-9CDF-F740-9E76-0E15CBAC17B6}"/>
                </a:ext>
              </a:extLst>
            </p:cNvPr>
            <p:cNvSpPr/>
            <p:nvPr/>
          </p:nvSpPr>
          <p:spPr>
            <a:xfrm>
              <a:off x="16082433" y="4790078"/>
              <a:ext cx="583511" cy="413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0" name="Shape 10413">
              <a:extLst>
                <a:ext uri="{FF2B5EF4-FFF2-40B4-BE49-F238E27FC236}">
                  <a16:creationId xmlns:a16="http://schemas.microsoft.com/office/drawing/2014/main" id="{997663D8-7FC6-7240-B7CB-6FBC7DCC5F25}"/>
                </a:ext>
              </a:extLst>
            </p:cNvPr>
            <p:cNvSpPr/>
            <p:nvPr/>
          </p:nvSpPr>
          <p:spPr>
            <a:xfrm>
              <a:off x="21000318" y="5616838"/>
              <a:ext cx="437119" cy="309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1" name="Shape 10414">
              <a:extLst>
                <a:ext uri="{FF2B5EF4-FFF2-40B4-BE49-F238E27FC236}">
                  <a16:creationId xmlns:a16="http://schemas.microsoft.com/office/drawing/2014/main" id="{2F4D5458-18B8-1B42-939E-A7F189BCA382}"/>
                </a:ext>
              </a:extLst>
            </p:cNvPr>
            <p:cNvSpPr/>
            <p:nvPr/>
          </p:nvSpPr>
          <p:spPr>
            <a:xfrm>
              <a:off x="14548058" y="8927501"/>
              <a:ext cx="446855" cy="49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2" name="Shape 10415">
              <a:extLst>
                <a:ext uri="{FF2B5EF4-FFF2-40B4-BE49-F238E27FC236}">
                  <a16:creationId xmlns:a16="http://schemas.microsoft.com/office/drawing/2014/main" id="{6C962610-9EC2-4A47-9017-3223B9A6768A}"/>
                </a:ext>
              </a:extLst>
            </p:cNvPr>
            <p:cNvSpPr/>
            <p:nvPr/>
          </p:nvSpPr>
          <p:spPr>
            <a:xfrm>
              <a:off x="19258837" y="11958731"/>
              <a:ext cx="567699" cy="676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43" y="12242"/>
                  </a:moveTo>
                  <a:cubicBezTo>
                    <a:pt x="19543" y="12836"/>
                    <a:pt x="18964" y="13322"/>
                    <a:pt x="18257" y="13322"/>
                  </a:cubicBezTo>
                  <a:lnTo>
                    <a:pt x="3343" y="13322"/>
                  </a:lnTo>
                  <a:cubicBezTo>
                    <a:pt x="2636" y="13322"/>
                    <a:pt x="2057" y="12836"/>
                    <a:pt x="2057" y="12242"/>
                  </a:cubicBezTo>
                  <a:lnTo>
                    <a:pt x="2057" y="4322"/>
                  </a:lnTo>
                  <a:cubicBezTo>
                    <a:pt x="2057" y="3728"/>
                    <a:pt x="2636" y="3242"/>
                    <a:pt x="3343" y="3242"/>
                  </a:cubicBezTo>
                  <a:lnTo>
                    <a:pt x="18257" y="3242"/>
                  </a:lnTo>
                  <a:cubicBezTo>
                    <a:pt x="18964" y="3242"/>
                    <a:pt x="19543" y="3728"/>
                    <a:pt x="19543" y="4322"/>
                  </a:cubicBezTo>
                  <a:cubicBezTo>
                    <a:pt x="19543" y="4322"/>
                    <a:pt x="19543" y="12242"/>
                    <a:pt x="19543" y="12242"/>
                  </a:cubicBezTo>
                  <a:close/>
                  <a:moveTo>
                    <a:pt x="17743" y="18146"/>
                  </a:moveTo>
                  <a:cubicBezTo>
                    <a:pt x="16891" y="18146"/>
                    <a:pt x="16200" y="17566"/>
                    <a:pt x="16200" y="16850"/>
                  </a:cubicBezTo>
                  <a:cubicBezTo>
                    <a:pt x="16200" y="16134"/>
                    <a:pt x="16891" y="15554"/>
                    <a:pt x="17743" y="15554"/>
                  </a:cubicBezTo>
                  <a:cubicBezTo>
                    <a:pt x="18594" y="15554"/>
                    <a:pt x="19285" y="16134"/>
                    <a:pt x="19285" y="16850"/>
                  </a:cubicBezTo>
                  <a:cubicBezTo>
                    <a:pt x="19285" y="17566"/>
                    <a:pt x="18594" y="18146"/>
                    <a:pt x="17743" y="18146"/>
                  </a:cubicBezTo>
                  <a:close/>
                  <a:moveTo>
                    <a:pt x="3857" y="18146"/>
                  </a:moveTo>
                  <a:cubicBezTo>
                    <a:pt x="3005" y="18146"/>
                    <a:pt x="2315" y="17566"/>
                    <a:pt x="2315" y="16850"/>
                  </a:cubicBezTo>
                  <a:cubicBezTo>
                    <a:pt x="2315" y="16134"/>
                    <a:pt x="3005" y="15554"/>
                    <a:pt x="3857" y="15554"/>
                  </a:cubicBezTo>
                  <a:cubicBezTo>
                    <a:pt x="4709" y="15554"/>
                    <a:pt x="5400" y="16134"/>
                    <a:pt x="5400" y="16850"/>
                  </a:cubicBezTo>
                  <a:cubicBezTo>
                    <a:pt x="5400" y="17566"/>
                    <a:pt x="4709" y="18146"/>
                    <a:pt x="3857" y="18146"/>
                  </a:cubicBezTo>
                  <a:close/>
                  <a:moveTo>
                    <a:pt x="5657" y="1513"/>
                  </a:moveTo>
                  <a:cubicBezTo>
                    <a:pt x="5657" y="1275"/>
                    <a:pt x="5889" y="1081"/>
                    <a:pt x="6171" y="1081"/>
                  </a:cubicBezTo>
                  <a:lnTo>
                    <a:pt x="15429" y="1081"/>
                  </a:lnTo>
                  <a:cubicBezTo>
                    <a:pt x="15711" y="1081"/>
                    <a:pt x="15943" y="1275"/>
                    <a:pt x="15943" y="1513"/>
                  </a:cubicBezTo>
                  <a:lnTo>
                    <a:pt x="15943" y="1729"/>
                  </a:lnTo>
                  <a:cubicBezTo>
                    <a:pt x="15943" y="1967"/>
                    <a:pt x="15711" y="2161"/>
                    <a:pt x="15429" y="2161"/>
                  </a:cubicBezTo>
                  <a:lnTo>
                    <a:pt x="6171" y="2161"/>
                  </a:lnTo>
                  <a:cubicBezTo>
                    <a:pt x="5889" y="2161"/>
                    <a:pt x="5657" y="1967"/>
                    <a:pt x="5657" y="1729"/>
                  </a:cubicBezTo>
                  <a:cubicBezTo>
                    <a:pt x="5657" y="1729"/>
                    <a:pt x="5657" y="1513"/>
                    <a:pt x="5657" y="1513"/>
                  </a:cubicBezTo>
                  <a:close/>
                  <a:moveTo>
                    <a:pt x="20314" y="0"/>
                  </a:moveTo>
                  <a:lnTo>
                    <a:pt x="1286" y="0"/>
                  </a:lnTo>
                  <a:cubicBezTo>
                    <a:pt x="579" y="0"/>
                    <a:pt x="0" y="486"/>
                    <a:pt x="0" y="1080"/>
                  </a:cubicBezTo>
                  <a:lnTo>
                    <a:pt x="0" y="18360"/>
                  </a:lnTo>
                  <a:cubicBezTo>
                    <a:pt x="0" y="18954"/>
                    <a:pt x="579" y="19440"/>
                    <a:pt x="1286" y="19440"/>
                  </a:cubicBezTo>
                  <a:lnTo>
                    <a:pt x="1800" y="19440"/>
                  </a:lnTo>
                  <a:cubicBezTo>
                    <a:pt x="1800" y="19440"/>
                    <a:pt x="1800" y="20498"/>
                    <a:pt x="1800" y="20520"/>
                  </a:cubicBezTo>
                  <a:cubicBezTo>
                    <a:pt x="1800" y="21114"/>
                    <a:pt x="2379" y="21600"/>
                    <a:pt x="3086" y="21600"/>
                  </a:cubicBezTo>
                  <a:lnTo>
                    <a:pt x="4629" y="21600"/>
                  </a:lnTo>
                  <a:cubicBezTo>
                    <a:pt x="5336" y="21600"/>
                    <a:pt x="5915" y="21114"/>
                    <a:pt x="5915" y="20520"/>
                  </a:cubicBezTo>
                  <a:cubicBezTo>
                    <a:pt x="5915" y="20498"/>
                    <a:pt x="5915" y="19440"/>
                    <a:pt x="5915" y="19440"/>
                  </a:cubicBezTo>
                  <a:lnTo>
                    <a:pt x="15685" y="19440"/>
                  </a:lnTo>
                  <a:cubicBezTo>
                    <a:pt x="15685" y="19440"/>
                    <a:pt x="15685" y="20498"/>
                    <a:pt x="15685" y="20520"/>
                  </a:cubicBezTo>
                  <a:cubicBezTo>
                    <a:pt x="15685" y="21114"/>
                    <a:pt x="16264" y="21600"/>
                    <a:pt x="16971" y="21600"/>
                  </a:cubicBezTo>
                  <a:lnTo>
                    <a:pt x="18514" y="21600"/>
                  </a:lnTo>
                  <a:cubicBezTo>
                    <a:pt x="19221" y="21600"/>
                    <a:pt x="19800" y="21114"/>
                    <a:pt x="19800" y="20520"/>
                  </a:cubicBezTo>
                  <a:cubicBezTo>
                    <a:pt x="19800" y="20498"/>
                    <a:pt x="19800" y="19440"/>
                    <a:pt x="19800" y="19440"/>
                  </a:cubicBezTo>
                  <a:lnTo>
                    <a:pt x="20314" y="19440"/>
                  </a:lnTo>
                  <a:cubicBezTo>
                    <a:pt x="21021" y="19440"/>
                    <a:pt x="21600" y="18954"/>
                    <a:pt x="21600" y="18360"/>
                  </a:cubicBezTo>
                  <a:lnTo>
                    <a:pt x="21600" y="1080"/>
                  </a:lnTo>
                  <a:cubicBezTo>
                    <a:pt x="21600" y="486"/>
                    <a:pt x="21021" y="0"/>
                    <a:pt x="2031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3" name="Shape 10416">
              <a:extLst>
                <a:ext uri="{FF2B5EF4-FFF2-40B4-BE49-F238E27FC236}">
                  <a16:creationId xmlns:a16="http://schemas.microsoft.com/office/drawing/2014/main" id="{8CD7D188-B194-2C47-8C2D-541D753C3DB5}"/>
                </a:ext>
              </a:extLst>
            </p:cNvPr>
            <p:cNvSpPr/>
            <p:nvPr/>
          </p:nvSpPr>
          <p:spPr>
            <a:xfrm>
              <a:off x="20512929" y="11955407"/>
              <a:ext cx="678678" cy="598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48" extrusionOk="0">
                  <a:moveTo>
                    <a:pt x="1162" y="1839"/>
                  </a:moveTo>
                  <a:cubicBezTo>
                    <a:pt x="454" y="1924"/>
                    <a:pt x="-67" y="2640"/>
                    <a:pt x="7" y="3442"/>
                  </a:cubicBezTo>
                  <a:lnTo>
                    <a:pt x="1557" y="20144"/>
                  </a:lnTo>
                  <a:cubicBezTo>
                    <a:pt x="1631" y="20947"/>
                    <a:pt x="2272" y="21524"/>
                    <a:pt x="2980" y="21440"/>
                  </a:cubicBezTo>
                  <a:lnTo>
                    <a:pt x="19632" y="19456"/>
                  </a:lnTo>
                  <a:cubicBezTo>
                    <a:pt x="20339" y="19372"/>
                    <a:pt x="20850" y="18657"/>
                    <a:pt x="20776" y="17855"/>
                  </a:cubicBezTo>
                  <a:lnTo>
                    <a:pt x="20372" y="13497"/>
                  </a:lnTo>
                  <a:lnTo>
                    <a:pt x="15892" y="14031"/>
                  </a:lnTo>
                  <a:cubicBezTo>
                    <a:pt x="15184" y="14115"/>
                    <a:pt x="14553" y="13536"/>
                    <a:pt x="14479" y="12734"/>
                  </a:cubicBezTo>
                  <a:lnTo>
                    <a:pt x="14209" y="9825"/>
                  </a:lnTo>
                  <a:cubicBezTo>
                    <a:pt x="14135" y="9023"/>
                    <a:pt x="14646" y="8308"/>
                    <a:pt x="15353" y="8224"/>
                  </a:cubicBezTo>
                  <a:lnTo>
                    <a:pt x="19833" y="7690"/>
                  </a:lnTo>
                  <a:lnTo>
                    <a:pt x="19497" y="4062"/>
                  </a:lnTo>
                  <a:cubicBezTo>
                    <a:pt x="19422" y="3260"/>
                    <a:pt x="18790" y="2669"/>
                    <a:pt x="18083" y="2754"/>
                  </a:cubicBezTo>
                  <a:lnTo>
                    <a:pt x="17948" y="1305"/>
                  </a:lnTo>
                  <a:cubicBezTo>
                    <a:pt x="17874" y="503"/>
                    <a:pt x="17243" y="-76"/>
                    <a:pt x="16535" y="8"/>
                  </a:cubicBezTo>
                  <a:lnTo>
                    <a:pt x="1162" y="1839"/>
                  </a:lnTo>
                  <a:close/>
                  <a:moveTo>
                    <a:pt x="1930" y="3213"/>
                  </a:moveTo>
                  <a:lnTo>
                    <a:pt x="15381" y="1611"/>
                  </a:lnTo>
                  <a:cubicBezTo>
                    <a:pt x="15381" y="1611"/>
                    <a:pt x="16670" y="1454"/>
                    <a:pt x="16804" y="2906"/>
                  </a:cubicBezTo>
                  <a:lnTo>
                    <a:pt x="2065" y="4661"/>
                  </a:lnTo>
                  <a:cubicBezTo>
                    <a:pt x="1711" y="4704"/>
                    <a:pt x="1401" y="4420"/>
                    <a:pt x="1364" y="4018"/>
                  </a:cubicBezTo>
                  <a:cubicBezTo>
                    <a:pt x="1327" y="3618"/>
                    <a:pt x="1577" y="3255"/>
                    <a:pt x="1930" y="3213"/>
                  </a:cubicBezTo>
                  <a:close/>
                  <a:moveTo>
                    <a:pt x="16055" y="8878"/>
                  </a:moveTo>
                  <a:cubicBezTo>
                    <a:pt x="15347" y="8963"/>
                    <a:pt x="14836" y="9677"/>
                    <a:pt x="14911" y="10479"/>
                  </a:cubicBezTo>
                  <a:lnTo>
                    <a:pt x="15045" y="11928"/>
                  </a:lnTo>
                  <a:cubicBezTo>
                    <a:pt x="15120" y="12730"/>
                    <a:pt x="15751" y="13309"/>
                    <a:pt x="16458" y="13225"/>
                  </a:cubicBezTo>
                  <a:lnTo>
                    <a:pt x="20304" y="12767"/>
                  </a:lnTo>
                  <a:cubicBezTo>
                    <a:pt x="21012" y="12682"/>
                    <a:pt x="21533" y="11966"/>
                    <a:pt x="21459" y="11164"/>
                  </a:cubicBezTo>
                  <a:lnTo>
                    <a:pt x="21324" y="9716"/>
                  </a:lnTo>
                  <a:cubicBezTo>
                    <a:pt x="21250" y="8913"/>
                    <a:pt x="20608" y="8336"/>
                    <a:pt x="19901" y="8420"/>
                  </a:cubicBezTo>
                  <a:lnTo>
                    <a:pt x="16055" y="8878"/>
                  </a:lnTo>
                  <a:close/>
                  <a:moveTo>
                    <a:pt x="16834" y="10250"/>
                  </a:moveTo>
                  <a:cubicBezTo>
                    <a:pt x="17188" y="10208"/>
                    <a:pt x="17508" y="10491"/>
                    <a:pt x="17545" y="10892"/>
                  </a:cubicBezTo>
                  <a:cubicBezTo>
                    <a:pt x="17582" y="11293"/>
                    <a:pt x="17322" y="11657"/>
                    <a:pt x="16968" y="11699"/>
                  </a:cubicBezTo>
                  <a:cubicBezTo>
                    <a:pt x="16614" y="11741"/>
                    <a:pt x="16293" y="11447"/>
                    <a:pt x="16256" y="11046"/>
                  </a:cubicBezTo>
                  <a:cubicBezTo>
                    <a:pt x="16219" y="10644"/>
                    <a:pt x="16480" y="10293"/>
                    <a:pt x="16834" y="1025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4" name="Shape 10417">
              <a:extLst>
                <a:ext uri="{FF2B5EF4-FFF2-40B4-BE49-F238E27FC236}">
                  <a16:creationId xmlns:a16="http://schemas.microsoft.com/office/drawing/2014/main" id="{DE75CAEB-1937-8942-8895-2C9663006587}"/>
                </a:ext>
              </a:extLst>
            </p:cNvPr>
            <p:cNvSpPr/>
            <p:nvPr/>
          </p:nvSpPr>
          <p:spPr>
            <a:xfrm>
              <a:off x="19308419" y="13173056"/>
              <a:ext cx="779626" cy="510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5" name="Shape 10418">
              <a:extLst>
                <a:ext uri="{FF2B5EF4-FFF2-40B4-BE49-F238E27FC236}">
                  <a16:creationId xmlns:a16="http://schemas.microsoft.com/office/drawing/2014/main" id="{E0F78078-00A5-074E-9EF1-AFF917EBAD7E}"/>
                </a:ext>
              </a:extLst>
            </p:cNvPr>
            <p:cNvSpPr/>
            <p:nvPr/>
          </p:nvSpPr>
          <p:spPr>
            <a:xfrm>
              <a:off x="19278047" y="12757726"/>
              <a:ext cx="364916" cy="36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5" extrusionOk="0">
                  <a:moveTo>
                    <a:pt x="5809" y="19810"/>
                  </a:moveTo>
                  <a:lnTo>
                    <a:pt x="0" y="21585"/>
                  </a:lnTo>
                  <a:lnTo>
                    <a:pt x="1723" y="15720"/>
                  </a:lnTo>
                  <a:cubicBezTo>
                    <a:pt x="1723" y="15720"/>
                    <a:pt x="5809" y="19810"/>
                    <a:pt x="5809" y="19810"/>
                  </a:cubicBezTo>
                  <a:close/>
                  <a:moveTo>
                    <a:pt x="14328" y="11295"/>
                  </a:moveTo>
                  <a:cubicBezTo>
                    <a:pt x="14857" y="12169"/>
                    <a:pt x="15219" y="12941"/>
                    <a:pt x="15338" y="13361"/>
                  </a:cubicBezTo>
                  <a:cubicBezTo>
                    <a:pt x="16735" y="12758"/>
                    <a:pt x="18442" y="13050"/>
                    <a:pt x="19809" y="14418"/>
                  </a:cubicBezTo>
                  <a:cubicBezTo>
                    <a:pt x="21600" y="16210"/>
                    <a:pt x="21590" y="21540"/>
                    <a:pt x="21590" y="21540"/>
                  </a:cubicBezTo>
                  <a:cubicBezTo>
                    <a:pt x="21590" y="21540"/>
                    <a:pt x="21587" y="21538"/>
                    <a:pt x="21583" y="21536"/>
                  </a:cubicBezTo>
                  <a:cubicBezTo>
                    <a:pt x="21586" y="21540"/>
                    <a:pt x="21587" y="21543"/>
                    <a:pt x="21587" y="21543"/>
                  </a:cubicBezTo>
                  <a:cubicBezTo>
                    <a:pt x="21587" y="21543"/>
                    <a:pt x="16257" y="21556"/>
                    <a:pt x="14467" y="19765"/>
                  </a:cubicBezTo>
                  <a:cubicBezTo>
                    <a:pt x="13114" y="18410"/>
                    <a:pt x="12816" y="16721"/>
                    <a:pt x="13396" y="15331"/>
                  </a:cubicBezTo>
                  <a:cubicBezTo>
                    <a:pt x="12981" y="15218"/>
                    <a:pt x="12197" y="14852"/>
                    <a:pt x="11308" y="14314"/>
                  </a:cubicBezTo>
                  <a:lnTo>
                    <a:pt x="6478" y="19142"/>
                  </a:lnTo>
                  <a:lnTo>
                    <a:pt x="2392" y="15051"/>
                  </a:lnTo>
                  <a:lnTo>
                    <a:pt x="6994" y="10450"/>
                  </a:lnTo>
                  <a:cubicBezTo>
                    <a:pt x="4968" y="7962"/>
                    <a:pt x="2105" y="4020"/>
                    <a:pt x="1025" y="2336"/>
                  </a:cubicBezTo>
                  <a:cubicBezTo>
                    <a:pt x="11" y="756"/>
                    <a:pt x="7" y="211"/>
                    <a:pt x="44" y="57"/>
                  </a:cubicBezTo>
                  <a:cubicBezTo>
                    <a:pt x="31" y="43"/>
                    <a:pt x="37" y="38"/>
                    <a:pt x="52" y="32"/>
                  </a:cubicBezTo>
                  <a:cubicBezTo>
                    <a:pt x="59" y="13"/>
                    <a:pt x="65" y="4"/>
                    <a:pt x="65" y="4"/>
                  </a:cubicBezTo>
                  <a:cubicBezTo>
                    <a:pt x="237" y="-15"/>
                    <a:pt x="782" y="-11"/>
                    <a:pt x="2361" y="1003"/>
                  </a:cubicBezTo>
                  <a:cubicBezTo>
                    <a:pt x="4043" y="2084"/>
                    <a:pt x="7984" y="4949"/>
                    <a:pt x="10469" y="6978"/>
                  </a:cubicBezTo>
                  <a:lnTo>
                    <a:pt x="14322" y="3125"/>
                  </a:lnTo>
                  <a:lnTo>
                    <a:pt x="18411" y="7213"/>
                  </a:lnTo>
                  <a:cubicBezTo>
                    <a:pt x="18411" y="7213"/>
                    <a:pt x="14328" y="11295"/>
                    <a:pt x="14328" y="11295"/>
                  </a:cubicBezTo>
                  <a:close/>
                  <a:moveTo>
                    <a:pt x="15005" y="2441"/>
                  </a:moveTo>
                  <a:lnTo>
                    <a:pt x="17418" y="30"/>
                  </a:lnTo>
                  <a:lnTo>
                    <a:pt x="21507" y="4118"/>
                  </a:lnTo>
                  <a:lnTo>
                    <a:pt x="19094" y="6530"/>
                  </a:lnTo>
                  <a:cubicBezTo>
                    <a:pt x="19094" y="6530"/>
                    <a:pt x="15005" y="2441"/>
                    <a:pt x="15005" y="24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6" name="Shape 10419">
              <a:extLst>
                <a:ext uri="{FF2B5EF4-FFF2-40B4-BE49-F238E27FC236}">
                  <a16:creationId xmlns:a16="http://schemas.microsoft.com/office/drawing/2014/main" id="{8EB9FCE5-E976-DB45-BEBF-401883232B27}"/>
                </a:ext>
              </a:extLst>
            </p:cNvPr>
            <p:cNvSpPr/>
            <p:nvPr/>
          </p:nvSpPr>
          <p:spPr>
            <a:xfrm>
              <a:off x="18249834" y="13272749"/>
              <a:ext cx="957659" cy="434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793"/>
                  </a:moveTo>
                  <a:cubicBezTo>
                    <a:pt x="2762" y="20896"/>
                    <a:pt x="4229" y="16959"/>
                    <a:pt x="5457" y="12973"/>
                  </a:cubicBezTo>
                  <a:cubicBezTo>
                    <a:pt x="6611" y="16963"/>
                    <a:pt x="8026" y="20867"/>
                    <a:pt x="10731" y="20967"/>
                  </a:cubicBezTo>
                  <a:cubicBezTo>
                    <a:pt x="13410" y="21066"/>
                    <a:pt x="14890" y="17337"/>
                    <a:pt x="16097" y="13477"/>
                  </a:cubicBezTo>
                  <a:cubicBezTo>
                    <a:pt x="17258" y="17515"/>
                    <a:pt x="18668" y="21499"/>
                    <a:pt x="21405" y="21600"/>
                  </a:cubicBezTo>
                  <a:lnTo>
                    <a:pt x="21434" y="18923"/>
                  </a:lnTo>
                  <a:cubicBezTo>
                    <a:pt x="19117" y="18837"/>
                    <a:pt x="18015" y="15307"/>
                    <a:pt x="16841" y="11103"/>
                  </a:cubicBezTo>
                  <a:cubicBezTo>
                    <a:pt x="18096" y="6922"/>
                    <a:pt x="19242" y="3387"/>
                    <a:pt x="21588" y="3475"/>
                  </a:cubicBezTo>
                  <a:lnTo>
                    <a:pt x="21600" y="798"/>
                  </a:lnTo>
                  <a:cubicBezTo>
                    <a:pt x="18838" y="695"/>
                    <a:pt x="17358" y="4641"/>
                    <a:pt x="16130" y="8627"/>
                  </a:cubicBezTo>
                  <a:cubicBezTo>
                    <a:pt x="14977" y="4640"/>
                    <a:pt x="13556" y="770"/>
                    <a:pt x="10852" y="669"/>
                  </a:cubicBezTo>
                  <a:cubicBezTo>
                    <a:pt x="8168" y="570"/>
                    <a:pt x="6711" y="4292"/>
                    <a:pt x="5503" y="8160"/>
                  </a:cubicBezTo>
                  <a:cubicBezTo>
                    <a:pt x="4341" y="4115"/>
                    <a:pt x="2924" y="102"/>
                    <a:pt x="183" y="0"/>
                  </a:cubicBezTo>
                  <a:cubicBezTo>
                    <a:pt x="183" y="0"/>
                    <a:pt x="166" y="2677"/>
                    <a:pt x="166" y="2677"/>
                  </a:cubicBezTo>
                  <a:cubicBezTo>
                    <a:pt x="2490" y="2763"/>
                    <a:pt x="3581" y="6313"/>
                    <a:pt x="4759" y="10534"/>
                  </a:cubicBezTo>
                  <a:cubicBezTo>
                    <a:pt x="3507" y="14705"/>
                    <a:pt x="2353" y="18212"/>
                    <a:pt x="12" y="18125"/>
                  </a:cubicBezTo>
                  <a:lnTo>
                    <a:pt x="0" y="20793"/>
                  </a:lnTo>
                  <a:close/>
                  <a:moveTo>
                    <a:pt x="241" y="16420"/>
                  </a:moveTo>
                  <a:cubicBezTo>
                    <a:pt x="649" y="16425"/>
                    <a:pt x="1008" y="16293"/>
                    <a:pt x="1338" y="16053"/>
                  </a:cubicBezTo>
                  <a:cubicBezTo>
                    <a:pt x="1338" y="16053"/>
                    <a:pt x="1438" y="4786"/>
                    <a:pt x="1438" y="4786"/>
                  </a:cubicBezTo>
                  <a:cubicBezTo>
                    <a:pt x="1113" y="4525"/>
                    <a:pt x="753" y="4374"/>
                    <a:pt x="345" y="4355"/>
                  </a:cubicBezTo>
                  <a:lnTo>
                    <a:pt x="241" y="16420"/>
                  </a:lnTo>
                  <a:close/>
                  <a:moveTo>
                    <a:pt x="2402" y="14724"/>
                  </a:moveTo>
                  <a:cubicBezTo>
                    <a:pt x="2787" y="14105"/>
                    <a:pt x="3126" y="13297"/>
                    <a:pt x="3454" y="12359"/>
                  </a:cubicBezTo>
                  <a:lnTo>
                    <a:pt x="3491" y="8563"/>
                  </a:lnTo>
                  <a:cubicBezTo>
                    <a:pt x="3181" y="7606"/>
                    <a:pt x="2858" y="6774"/>
                    <a:pt x="2485" y="6133"/>
                  </a:cubicBezTo>
                  <a:lnTo>
                    <a:pt x="2402" y="14724"/>
                  </a:lnTo>
                  <a:close/>
                  <a:moveTo>
                    <a:pt x="6201" y="10598"/>
                  </a:moveTo>
                  <a:cubicBezTo>
                    <a:pt x="7413" y="6583"/>
                    <a:pt x="8564" y="3262"/>
                    <a:pt x="10839" y="3346"/>
                  </a:cubicBezTo>
                  <a:cubicBezTo>
                    <a:pt x="13133" y="3431"/>
                    <a:pt x="14226" y="6882"/>
                    <a:pt x="15386" y="11029"/>
                  </a:cubicBezTo>
                  <a:cubicBezTo>
                    <a:pt x="14178" y="15032"/>
                    <a:pt x="13031" y="18375"/>
                    <a:pt x="10761" y="18290"/>
                  </a:cubicBezTo>
                  <a:cubicBezTo>
                    <a:pt x="8467" y="18206"/>
                    <a:pt x="7361" y="14745"/>
                    <a:pt x="6201" y="10598"/>
                  </a:cubicBezTo>
                  <a:close/>
                  <a:moveTo>
                    <a:pt x="7901" y="13065"/>
                  </a:moveTo>
                  <a:cubicBezTo>
                    <a:pt x="8268" y="14180"/>
                    <a:pt x="8656" y="15139"/>
                    <a:pt x="9098" y="15879"/>
                  </a:cubicBezTo>
                  <a:lnTo>
                    <a:pt x="9173" y="5547"/>
                  </a:lnTo>
                  <a:cubicBezTo>
                    <a:pt x="8720" y="6254"/>
                    <a:pt x="8323" y="7192"/>
                    <a:pt x="7938" y="8279"/>
                  </a:cubicBezTo>
                  <a:lnTo>
                    <a:pt x="7901" y="13065"/>
                  </a:lnTo>
                  <a:close/>
                  <a:moveTo>
                    <a:pt x="10199" y="16402"/>
                  </a:moveTo>
                  <a:cubicBezTo>
                    <a:pt x="10421" y="16504"/>
                    <a:pt x="10654" y="16562"/>
                    <a:pt x="10910" y="16567"/>
                  </a:cubicBezTo>
                  <a:cubicBezTo>
                    <a:pt x="11039" y="16569"/>
                    <a:pt x="11163" y="16554"/>
                    <a:pt x="11284" y="16530"/>
                  </a:cubicBezTo>
                  <a:lnTo>
                    <a:pt x="11421" y="4676"/>
                  </a:lnTo>
                  <a:cubicBezTo>
                    <a:pt x="11301" y="4648"/>
                    <a:pt x="11177" y="4632"/>
                    <a:pt x="11047" y="4630"/>
                  </a:cubicBezTo>
                  <a:cubicBezTo>
                    <a:pt x="10792" y="4625"/>
                    <a:pt x="10556" y="4674"/>
                    <a:pt x="10332" y="4767"/>
                  </a:cubicBezTo>
                  <a:lnTo>
                    <a:pt x="10199" y="16402"/>
                  </a:lnTo>
                  <a:close/>
                  <a:moveTo>
                    <a:pt x="12440" y="16292"/>
                  </a:moveTo>
                  <a:cubicBezTo>
                    <a:pt x="12866" y="15783"/>
                    <a:pt x="13237" y="15074"/>
                    <a:pt x="13587" y="14220"/>
                  </a:cubicBezTo>
                  <a:lnTo>
                    <a:pt x="13653" y="7866"/>
                  </a:lnTo>
                  <a:cubicBezTo>
                    <a:pt x="13321" y="6994"/>
                    <a:pt x="12964" y="6269"/>
                    <a:pt x="12548" y="5739"/>
                  </a:cubicBezTo>
                  <a:lnTo>
                    <a:pt x="12440" y="16292"/>
                  </a:lnTo>
                  <a:close/>
                  <a:moveTo>
                    <a:pt x="18109" y="13000"/>
                  </a:moveTo>
                  <a:cubicBezTo>
                    <a:pt x="18420" y="13890"/>
                    <a:pt x="18742" y="14650"/>
                    <a:pt x="19110" y="15228"/>
                  </a:cubicBezTo>
                  <a:lnTo>
                    <a:pt x="19115" y="6949"/>
                  </a:lnTo>
                  <a:cubicBezTo>
                    <a:pt x="18746" y="7587"/>
                    <a:pt x="18420" y="8402"/>
                    <a:pt x="18109" y="9342"/>
                  </a:cubicBezTo>
                  <a:lnTo>
                    <a:pt x="18109" y="13000"/>
                  </a:lnTo>
                  <a:close/>
                  <a:moveTo>
                    <a:pt x="20436" y="16503"/>
                  </a:moveTo>
                  <a:cubicBezTo>
                    <a:pt x="20751" y="16735"/>
                    <a:pt x="21099" y="16863"/>
                    <a:pt x="21492" y="16860"/>
                  </a:cubicBezTo>
                  <a:lnTo>
                    <a:pt x="21546" y="5272"/>
                  </a:lnTo>
                  <a:cubicBezTo>
                    <a:pt x="21153" y="5289"/>
                    <a:pt x="20803" y="5437"/>
                    <a:pt x="20486" y="5684"/>
                  </a:cubicBezTo>
                  <a:cubicBezTo>
                    <a:pt x="20486" y="5684"/>
                    <a:pt x="20436" y="16503"/>
                    <a:pt x="20436" y="1650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7" name="Shape 10420">
              <a:extLst>
                <a:ext uri="{FF2B5EF4-FFF2-40B4-BE49-F238E27FC236}">
                  <a16:creationId xmlns:a16="http://schemas.microsoft.com/office/drawing/2014/main" id="{16AA3257-0526-1244-8D44-0397F75CAF12}"/>
                </a:ext>
              </a:extLst>
            </p:cNvPr>
            <p:cNvSpPr/>
            <p:nvPr/>
          </p:nvSpPr>
          <p:spPr>
            <a:xfrm>
              <a:off x="20962861" y="13425299"/>
              <a:ext cx="410124" cy="290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8" name="Shape 10421">
              <a:extLst>
                <a:ext uri="{FF2B5EF4-FFF2-40B4-BE49-F238E27FC236}">
                  <a16:creationId xmlns:a16="http://schemas.microsoft.com/office/drawing/2014/main" id="{86D1C898-FDE9-8A46-8FC0-E007E5B8EBA7}"/>
                </a:ext>
              </a:extLst>
            </p:cNvPr>
            <p:cNvSpPr/>
            <p:nvPr/>
          </p:nvSpPr>
          <p:spPr>
            <a:xfrm>
              <a:off x="17299512" y="11350027"/>
              <a:ext cx="844727" cy="1120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extrusionOk="0">
                  <a:moveTo>
                    <a:pt x="4487" y="2661"/>
                  </a:moveTo>
                  <a:cubicBezTo>
                    <a:pt x="6041" y="1951"/>
                    <a:pt x="7888" y="1570"/>
                    <a:pt x="9828" y="1650"/>
                  </a:cubicBezTo>
                  <a:cubicBezTo>
                    <a:pt x="12550" y="1762"/>
                    <a:pt x="15032" y="2810"/>
                    <a:pt x="16637" y="4507"/>
                  </a:cubicBezTo>
                  <a:cubicBezTo>
                    <a:pt x="17954" y="5855"/>
                    <a:pt x="18616" y="7507"/>
                    <a:pt x="18498" y="9204"/>
                  </a:cubicBezTo>
                  <a:cubicBezTo>
                    <a:pt x="18319" y="11771"/>
                    <a:pt x="16441" y="14049"/>
                    <a:pt x="13531" y="15243"/>
                  </a:cubicBezTo>
                  <a:cubicBezTo>
                    <a:pt x="7170" y="17652"/>
                    <a:pt x="-219" y="13941"/>
                    <a:pt x="5" y="8450"/>
                  </a:cubicBezTo>
                  <a:cubicBezTo>
                    <a:pt x="107" y="5959"/>
                    <a:pt x="1897" y="3846"/>
                    <a:pt x="4487" y="2661"/>
                  </a:cubicBezTo>
                  <a:close/>
                  <a:moveTo>
                    <a:pt x="11927" y="0"/>
                  </a:moveTo>
                  <a:cubicBezTo>
                    <a:pt x="14972" y="550"/>
                    <a:pt x="17565" y="1989"/>
                    <a:pt x="19217" y="4049"/>
                  </a:cubicBezTo>
                  <a:cubicBezTo>
                    <a:pt x="20869" y="6108"/>
                    <a:pt x="21381" y="8545"/>
                    <a:pt x="20673" y="10908"/>
                  </a:cubicBezTo>
                  <a:cubicBezTo>
                    <a:pt x="19872" y="13581"/>
                    <a:pt x="17567" y="15755"/>
                    <a:pt x="14558" y="16945"/>
                  </a:cubicBezTo>
                  <a:cubicBezTo>
                    <a:pt x="13956" y="17183"/>
                    <a:pt x="13322" y="17384"/>
                    <a:pt x="12670" y="17539"/>
                  </a:cubicBezTo>
                  <a:lnTo>
                    <a:pt x="13689" y="19091"/>
                  </a:lnTo>
                  <a:lnTo>
                    <a:pt x="16552" y="17959"/>
                  </a:lnTo>
                  <a:lnTo>
                    <a:pt x="17260" y="19038"/>
                  </a:lnTo>
                  <a:lnTo>
                    <a:pt x="10780" y="21600"/>
                  </a:lnTo>
                  <a:lnTo>
                    <a:pt x="10072" y="20522"/>
                  </a:lnTo>
                  <a:lnTo>
                    <a:pt x="12300" y="19641"/>
                  </a:lnTo>
                  <a:lnTo>
                    <a:pt x="11104" y="17819"/>
                  </a:lnTo>
                  <a:cubicBezTo>
                    <a:pt x="10775" y="17860"/>
                    <a:pt x="10443" y="17889"/>
                    <a:pt x="10107" y="17909"/>
                  </a:cubicBezTo>
                  <a:cubicBezTo>
                    <a:pt x="9771" y="17928"/>
                    <a:pt x="9432" y="17928"/>
                    <a:pt x="9091" y="17924"/>
                  </a:cubicBezTo>
                  <a:lnTo>
                    <a:pt x="9115" y="16720"/>
                  </a:lnTo>
                  <a:cubicBezTo>
                    <a:pt x="13857" y="16783"/>
                    <a:pt x="18085" y="14219"/>
                    <a:pt x="19161" y="10628"/>
                  </a:cubicBezTo>
                  <a:cubicBezTo>
                    <a:pt x="19775" y="8580"/>
                    <a:pt x="19321" y="6477"/>
                    <a:pt x="17889" y="4691"/>
                  </a:cubicBezTo>
                  <a:cubicBezTo>
                    <a:pt x="16457" y="2906"/>
                    <a:pt x="14223" y="1654"/>
                    <a:pt x="11584" y="1178"/>
                  </a:cubicBezTo>
                  <a:lnTo>
                    <a:pt x="11927" y="0"/>
                  </a:lnTo>
                  <a:close/>
                  <a:moveTo>
                    <a:pt x="5394" y="3239"/>
                  </a:moveTo>
                  <a:cubicBezTo>
                    <a:pt x="4971" y="3418"/>
                    <a:pt x="4569" y="3631"/>
                    <a:pt x="4192" y="3867"/>
                  </a:cubicBezTo>
                  <a:cubicBezTo>
                    <a:pt x="4430" y="4003"/>
                    <a:pt x="4673" y="4128"/>
                    <a:pt x="4923" y="4245"/>
                  </a:cubicBezTo>
                  <a:cubicBezTo>
                    <a:pt x="5174" y="4362"/>
                    <a:pt x="5435" y="4472"/>
                    <a:pt x="5696" y="4572"/>
                  </a:cubicBezTo>
                  <a:cubicBezTo>
                    <a:pt x="5840" y="4267"/>
                    <a:pt x="6003" y="3965"/>
                    <a:pt x="6174" y="3669"/>
                  </a:cubicBezTo>
                  <a:cubicBezTo>
                    <a:pt x="6345" y="3372"/>
                    <a:pt x="6521" y="3084"/>
                    <a:pt x="6719" y="2797"/>
                  </a:cubicBezTo>
                  <a:cubicBezTo>
                    <a:pt x="6262" y="2917"/>
                    <a:pt x="5818" y="3060"/>
                    <a:pt x="5394" y="3239"/>
                  </a:cubicBezTo>
                  <a:close/>
                  <a:moveTo>
                    <a:pt x="8111" y="2528"/>
                  </a:moveTo>
                  <a:cubicBezTo>
                    <a:pt x="7815" y="2902"/>
                    <a:pt x="7543" y="3287"/>
                    <a:pt x="7298" y="3681"/>
                  </a:cubicBezTo>
                  <a:cubicBezTo>
                    <a:pt x="7054" y="4074"/>
                    <a:pt x="6836" y="4477"/>
                    <a:pt x="6643" y="4888"/>
                  </a:cubicBezTo>
                  <a:cubicBezTo>
                    <a:pt x="7029" y="4999"/>
                    <a:pt x="7434" y="5094"/>
                    <a:pt x="7836" y="5166"/>
                  </a:cubicBezTo>
                  <a:cubicBezTo>
                    <a:pt x="8238" y="5238"/>
                    <a:pt x="8643" y="5293"/>
                    <a:pt x="9058" y="5327"/>
                  </a:cubicBezTo>
                  <a:lnTo>
                    <a:pt x="9258" y="2461"/>
                  </a:lnTo>
                  <a:cubicBezTo>
                    <a:pt x="9068" y="2462"/>
                    <a:pt x="8871" y="2466"/>
                    <a:pt x="8681" y="2478"/>
                  </a:cubicBezTo>
                  <a:cubicBezTo>
                    <a:pt x="8492" y="2490"/>
                    <a:pt x="8298" y="2506"/>
                    <a:pt x="8111" y="2528"/>
                  </a:cubicBezTo>
                  <a:close/>
                  <a:moveTo>
                    <a:pt x="3332" y="4418"/>
                  </a:moveTo>
                  <a:cubicBezTo>
                    <a:pt x="2706" y="4923"/>
                    <a:pt x="2197" y="5495"/>
                    <a:pt x="1822" y="6116"/>
                  </a:cubicBezTo>
                  <a:cubicBezTo>
                    <a:pt x="1446" y="6736"/>
                    <a:pt x="1199" y="7397"/>
                    <a:pt x="1096" y="8089"/>
                  </a:cubicBezTo>
                  <a:lnTo>
                    <a:pt x="4650" y="8241"/>
                  </a:lnTo>
                  <a:cubicBezTo>
                    <a:pt x="4701" y="7753"/>
                    <a:pt x="4783" y="7263"/>
                    <a:pt x="4900" y="6783"/>
                  </a:cubicBezTo>
                  <a:cubicBezTo>
                    <a:pt x="5017" y="6305"/>
                    <a:pt x="5162" y="5834"/>
                    <a:pt x="5343" y="5367"/>
                  </a:cubicBezTo>
                  <a:cubicBezTo>
                    <a:pt x="4988" y="5238"/>
                    <a:pt x="4643" y="5093"/>
                    <a:pt x="4305" y="4935"/>
                  </a:cubicBezTo>
                  <a:cubicBezTo>
                    <a:pt x="3967" y="4776"/>
                    <a:pt x="3650" y="4606"/>
                    <a:pt x="3332" y="4418"/>
                  </a:cubicBezTo>
                  <a:close/>
                  <a:moveTo>
                    <a:pt x="10293" y="2496"/>
                  </a:moveTo>
                  <a:lnTo>
                    <a:pt x="10092" y="5362"/>
                  </a:lnTo>
                  <a:cubicBezTo>
                    <a:pt x="10477" y="5359"/>
                    <a:pt x="10864" y="5342"/>
                    <a:pt x="11246" y="5304"/>
                  </a:cubicBezTo>
                  <a:cubicBezTo>
                    <a:pt x="11627" y="5267"/>
                    <a:pt x="12001" y="5211"/>
                    <a:pt x="12374" y="5139"/>
                  </a:cubicBezTo>
                  <a:cubicBezTo>
                    <a:pt x="12236" y="4706"/>
                    <a:pt x="12076" y="4278"/>
                    <a:pt x="11881" y="3859"/>
                  </a:cubicBezTo>
                  <a:cubicBezTo>
                    <a:pt x="11686" y="3439"/>
                    <a:pt x="11470" y="3025"/>
                    <a:pt x="11220" y="2622"/>
                  </a:cubicBezTo>
                  <a:cubicBezTo>
                    <a:pt x="11069" y="2594"/>
                    <a:pt x="10904" y="2570"/>
                    <a:pt x="10750" y="2550"/>
                  </a:cubicBezTo>
                  <a:cubicBezTo>
                    <a:pt x="10596" y="2530"/>
                    <a:pt x="10449" y="2511"/>
                    <a:pt x="10293" y="2496"/>
                  </a:cubicBezTo>
                  <a:close/>
                  <a:moveTo>
                    <a:pt x="12546" y="2964"/>
                  </a:moveTo>
                  <a:cubicBezTo>
                    <a:pt x="12714" y="3280"/>
                    <a:pt x="12868" y="3593"/>
                    <a:pt x="13006" y="3918"/>
                  </a:cubicBezTo>
                  <a:cubicBezTo>
                    <a:pt x="13143" y="4242"/>
                    <a:pt x="13264" y="4578"/>
                    <a:pt x="13370" y="4909"/>
                  </a:cubicBezTo>
                  <a:cubicBezTo>
                    <a:pt x="13667" y="4827"/>
                    <a:pt x="13966" y="4724"/>
                    <a:pt x="14251" y="4619"/>
                  </a:cubicBezTo>
                  <a:cubicBezTo>
                    <a:pt x="14537" y="4515"/>
                    <a:pt x="14810" y="4404"/>
                    <a:pt x="15083" y="4279"/>
                  </a:cubicBezTo>
                  <a:cubicBezTo>
                    <a:pt x="14713" y="3995"/>
                    <a:pt x="14316" y="3740"/>
                    <a:pt x="13892" y="3520"/>
                  </a:cubicBezTo>
                  <a:cubicBezTo>
                    <a:pt x="13467" y="3300"/>
                    <a:pt x="13014" y="3118"/>
                    <a:pt x="12546" y="2964"/>
                  </a:cubicBezTo>
                  <a:close/>
                  <a:moveTo>
                    <a:pt x="6314" y="5674"/>
                  </a:moveTo>
                  <a:cubicBezTo>
                    <a:pt x="6153" y="6098"/>
                    <a:pt x="6029" y="6530"/>
                    <a:pt x="5924" y="6964"/>
                  </a:cubicBezTo>
                  <a:cubicBezTo>
                    <a:pt x="5819" y="7399"/>
                    <a:pt x="5732" y="7834"/>
                    <a:pt x="5684" y="8277"/>
                  </a:cubicBezTo>
                  <a:lnTo>
                    <a:pt x="8848" y="8407"/>
                  </a:lnTo>
                  <a:lnTo>
                    <a:pt x="9000" y="6134"/>
                  </a:lnTo>
                  <a:cubicBezTo>
                    <a:pt x="8537" y="6101"/>
                    <a:pt x="8088" y="6045"/>
                    <a:pt x="7639" y="5969"/>
                  </a:cubicBezTo>
                  <a:cubicBezTo>
                    <a:pt x="7191" y="5894"/>
                    <a:pt x="6744" y="5793"/>
                    <a:pt x="6314" y="5674"/>
                  </a:cubicBezTo>
                  <a:close/>
                  <a:moveTo>
                    <a:pt x="1037" y="8896"/>
                  </a:moveTo>
                  <a:cubicBezTo>
                    <a:pt x="1047" y="9594"/>
                    <a:pt x="1206" y="10280"/>
                    <a:pt x="1496" y="10928"/>
                  </a:cubicBezTo>
                  <a:cubicBezTo>
                    <a:pt x="1786" y="11576"/>
                    <a:pt x="2210" y="12192"/>
                    <a:pt x="2764" y="12745"/>
                  </a:cubicBezTo>
                  <a:cubicBezTo>
                    <a:pt x="3007" y="12630"/>
                    <a:pt x="3260" y="12514"/>
                    <a:pt x="3512" y="12414"/>
                  </a:cubicBezTo>
                  <a:cubicBezTo>
                    <a:pt x="3964" y="12235"/>
                    <a:pt x="4426" y="12086"/>
                    <a:pt x="4903" y="11958"/>
                  </a:cubicBezTo>
                  <a:cubicBezTo>
                    <a:pt x="4786" y="11479"/>
                    <a:pt x="4700" y="10999"/>
                    <a:pt x="4648" y="10513"/>
                  </a:cubicBezTo>
                  <a:cubicBezTo>
                    <a:pt x="4597" y="10027"/>
                    <a:pt x="4589" y="9533"/>
                    <a:pt x="4604" y="9043"/>
                  </a:cubicBezTo>
                  <a:lnTo>
                    <a:pt x="1037" y="8896"/>
                  </a:lnTo>
                  <a:close/>
                  <a:moveTo>
                    <a:pt x="10034" y="6170"/>
                  </a:moveTo>
                  <a:lnTo>
                    <a:pt x="9888" y="8452"/>
                  </a:lnTo>
                  <a:lnTo>
                    <a:pt x="12877" y="8570"/>
                  </a:lnTo>
                  <a:cubicBezTo>
                    <a:pt x="12889" y="8129"/>
                    <a:pt x="12873" y="7693"/>
                    <a:pt x="12828" y="7255"/>
                  </a:cubicBezTo>
                  <a:cubicBezTo>
                    <a:pt x="12783" y="6817"/>
                    <a:pt x="12706" y="6382"/>
                    <a:pt x="12605" y="5950"/>
                  </a:cubicBezTo>
                  <a:cubicBezTo>
                    <a:pt x="12185" y="6026"/>
                    <a:pt x="11754" y="6078"/>
                    <a:pt x="11326" y="6116"/>
                  </a:cubicBezTo>
                  <a:cubicBezTo>
                    <a:pt x="10897" y="6154"/>
                    <a:pt x="10465" y="6172"/>
                    <a:pt x="10034" y="6170"/>
                  </a:cubicBezTo>
                  <a:close/>
                  <a:moveTo>
                    <a:pt x="13607" y="5729"/>
                  </a:moveTo>
                  <a:cubicBezTo>
                    <a:pt x="13722" y="6204"/>
                    <a:pt x="13804" y="6683"/>
                    <a:pt x="13855" y="7165"/>
                  </a:cubicBezTo>
                  <a:cubicBezTo>
                    <a:pt x="13906" y="7647"/>
                    <a:pt x="13932" y="8129"/>
                    <a:pt x="13917" y="8615"/>
                  </a:cubicBezTo>
                  <a:lnTo>
                    <a:pt x="17466" y="8758"/>
                  </a:lnTo>
                  <a:cubicBezTo>
                    <a:pt x="17456" y="8067"/>
                    <a:pt x="17305" y="7387"/>
                    <a:pt x="17019" y="6745"/>
                  </a:cubicBezTo>
                  <a:cubicBezTo>
                    <a:pt x="16733" y="6102"/>
                    <a:pt x="16308" y="5496"/>
                    <a:pt x="15763" y="4946"/>
                  </a:cubicBezTo>
                  <a:cubicBezTo>
                    <a:pt x="15538" y="5052"/>
                    <a:pt x="15319" y="5157"/>
                    <a:pt x="15087" y="5249"/>
                  </a:cubicBezTo>
                  <a:cubicBezTo>
                    <a:pt x="14848" y="5343"/>
                    <a:pt x="14597" y="5425"/>
                    <a:pt x="14350" y="5505"/>
                  </a:cubicBezTo>
                  <a:cubicBezTo>
                    <a:pt x="14104" y="5585"/>
                    <a:pt x="13859" y="5663"/>
                    <a:pt x="13607" y="5729"/>
                  </a:cubicBezTo>
                  <a:close/>
                  <a:moveTo>
                    <a:pt x="5626" y="9084"/>
                  </a:moveTo>
                  <a:cubicBezTo>
                    <a:pt x="5614" y="9529"/>
                    <a:pt x="5641" y="9977"/>
                    <a:pt x="5687" y="10418"/>
                  </a:cubicBezTo>
                  <a:cubicBezTo>
                    <a:pt x="5733" y="10859"/>
                    <a:pt x="5801" y="11302"/>
                    <a:pt x="5904" y="11737"/>
                  </a:cubicBezTo>
                  <a:cubicBezTo>
                    <a:pt x="6351" y="11653"/>
                    <a:pt x="6799" y="11583"/>
                    <a:pt x="7255" y="11543"/>
                  </a:cubicBezTo>
                  <a:cubicBezTo>
                    <a:pt x="7711" y="11502"/>
                    <a:pt x="8176" y="11483"/>
                    <a:pt x="8637" y="11488"/>
                  </a:cubicBezTo>
                  <a:lnTo>
                    <a:pt x="8789" y="9215"/>
                  </a:lnTo>
                  <a:lnTo>
                    <a:pt x="5626" y="9084"/>
                  </a:lnTo>
                  <a:close/>
                  <a:moveTo>
                    <a:pt x="9830" y="9260"/>
                  </a:moveTo>
                  <a:lnTo>
                    <a:pt x="9678" y="11533"/>
                  </a:lnTo>
                  <a:cubicBezTo>
                    <a:pt x="10111" y="11566"/>
                    <a:pt x="10539" y="11622"/>
                    <a:pt x="10960" y="11693"/>
                  </a:cubicBezTo>
                  <a:cubicBezTo>
                    <a:pt x="11380" y="11765"/>
                    <a:pt x="11789" y="11857"/>
                    <a:pt x="12195" y="11966"/>
                  </a:cubicBezTo>
                  <a:cubicBezTo>
                    <a:pt x="12354" y="11544"/>
                    <a:pt x="12487" y="11117"/>
                    <a:pt x="12591" y="10685"/>
                  </a:cubicBezTo>
                  <a:cubicBezTo>
                    <a:pt x="12695" y="10253"/>
                    <a:pt x="12771" y="9818"/>
                    <a:pt x="12819" y="9378"/>
                  </a:cubicBezTo>
                  <a:lnTo>
                    <a:pt x="9830" y="9260"/>
                  </a:lnTo>
                  <a:close/>
                  <a:moveTo>
                    <a:pt x="4330" y="13039"/>
                  </a:moveTo>
                  <a:cubicBezTo>
                    <a:pt x="4065" y="13135"/>
                    <a:pt x="3812" y="13241"/>
                    <a:pt x="3558" y="13356"/>
                  </a:cubicBezTo>
                  <a:cubicBezTo>
                    <a:pt x="3906" y="13626"/>
                    <a:pt x="4274" y="13873"/>
                    <a:pt x="4671" y="14087"/>
                  </a:cubicBezTo>
                  <a:cubicBezTo>
                    <a:pt x="5068" y="14300"/>
                    <a:pt x="5484" y="14479"/>
                    <a:pt x="5921" y="14635"/>
                  </a:cubicBezTo>
                  <a:cubicBezTo>
                    <a:pt x="5762" y="14333"/>
                    <a:pt x="5616" y="14028"/>
                    <a:pt x="5485" y="13718"/>
                  </a:cubicBezTo>
                  <a:cubicBezTo>
                    <a:pt x="5354" y="13409"/>
                    <a:pt x="5242" y="13093"/>
                    <a:pt x="5139" y="12778"/>
                  </a:cubicBezTo>
                  <a:cubicBezTo>
                    <a:pt x="4865" y="12856"/>
                    <a:pt x="4595" y="12943"/>
                    <a:pt x="4330" y="13039"/>
                  </a:cubicBezTo>
                  <a:close/>
                  <a:moveTo>
                    <a:pt x="13859" y="9423"/>
                  </a:moveTo>
                  <a:cubicBezTo>
                    <a:pt x="13808" y="9907"/>
                    <a:pt x="13724" y="10381"/>
                    <a:pt x="13609" y="10857"/>
                  </a:cubicBezTo>
                  <a:cubicBezTo>
                    <a:pt x="13493" y="11332"/>
                    <a:pt x="13344" y="11810"/>
                    <a:pt x="13166" y="12273"/>
                  </a:cubicBezTo>
                  <a:cubicBezTo>
                    <a:pt x="13524" y="12401"/>
                    <a:pt x="13875" y="12542"/>
                    <a:pt x="14216" y="12701"/>
                  </a:cubicBezTo>
                  <a:cubicBezTo>
                    <a:pt x="14556" y="12859"/>
                    <a:pt x="14886" y="13034"/>
                    <a:pt x="15207" y="13222"/>
                  </a:cubicBezTo>
                  <a:cubicBezTo>
                    <a:pt x="15824" y="12719"/>
                    <a:pt x="16322" y="12150"/>
                    <a:pt x="16693" y="11534"/>
                  </a:cubicBezTo>
                  <a:cubicBezTo>
                    <a:pt x="17065" y="10917"/>
                    <a:pt x="17305" y="10252"/>
                    <a:pt x="17407" y="9565"/>
                  </a:cubicBezTo>
                  <a:lnTo>
                    <a:pt x="13859" y="9423"/>
                  </a:lnTo>
                  <a:close/>
                  <a:moveTo>
                    <a:pt x="6129" y="12538"/>
                  </a:moveTo>
                  <a:cubicBezTo>
                    <a:pt x="6265" y="12963"/>
                    <a:pt x="6431" y="13384"/>
                    <a:pt x="6622" y="13795"/>
                  </a:cubicBezTo>
                  <a:cubicBezTo>
                    <a:pt x="6812" y="14207"/>
                    <a:pt x="7039" y="14613"/>
                    <a:pt x="7283" y="15009"/>
                  </a:cubicBezTo>
                  <a:cubicBezTo>
                    <a:pt x="7466" y="15045"/>
                    <a:pt x="7639" y="15073"/>
                    <a:pt x="7825" y="15099"/>
                  </a:cubicBezTo>
                  <a:cubicBezTo>
                    <a:pt x="8012" y="15126"/>
                    <a:pt x="8207" y="15149"/>
                    <a:pt x="8397" y="15166"/>
                  </a:cubicBezTo>
                  <a:lnTo>
                    <a:pt x="8585" y="12305"/>
                  </a:lnTo>
                  <a:cubicBezTo>
                    <a:pt x="8171" y="12305"/>
                    <a:pt x="7764" y="12319"/>
                    <a:pt x="7353" y="12359"/>
                  </a:cubicBezTo>
                  <a:cubicBezTo>
                    <a:pt x="6944" y="12398"/>
                    <a:pt x="6529" y="12460"/>
                    <a:pt x="6129" y="12538"/>
                  </a:cubicBezTo>
                  <a:close/>
                  <a:moveTo>
                    <a:pt x="9626" y="12350"/>
                  </a:moveTo>
                  <a:lnTo>
                    <a:pt x="9425" y="15216"/>
                  </a:lnTo>
                  <a:cubicBezTo>
                    <a:pt x="9582" y="15214"/>
                    <a:pt x="9737" y="15203"/>
                    <a:pt x="9894" y="15194"/>
                  </a:cubicBezTo>
                  <a:cubicBezTo>
                    <a:pt x="10050" y="15186"/>
                    <a:pt x="10213" y="15175"/>
                    <a:pt x="10368" y="15159"/>
                  </a:cubicBezTo>
                  <a:cubicBezTo>
                    <a:pt x="10671" y="14778"/>
                    <a:pt x="10949" y="14389"/>
                    <a:pt x="11199" y="13988"/>
                  </a:cubicBezTo>
                  <a:cubicBezTo>
                    <a:pt x="11449" y="13586"/>
                    <a:pt x="11670" y="13171"/>
                    <a:pt x="11866" y="12752"/>
                  </a:cubicBezTo>
                  <a:cubicBezTo>
                    <a:pt x="11505" y="12651"/>
                    <a:pt x="11137" y="12565"/>
                    <a:pt x="10763" y="12497"/>
                  </a:cubicBezTo>
                  <a:cubicBezTo>
                    <a:pt x="10389" y="12429"/>
                    <a:pt x="10011" y="12384"/>
                    <a:pt x="9626" y="12350"/>
                  </a:cubicBezTo>
                  <a:close/>
                  <a:moveTo>
                    <a:pt x="12825" y="13064"/>
                  </a:moveTo>
                  <a:cubicBezTo>
                    <a:pt x="12674" y="13385"/>
                    <a:pt x="12510" y="13697"/>
                    <a:pt x="12329" y="14009"/>
                  </a:cubicBezTo>
                  <a:cubicBezTo>
                    <a:pt x="12148" y="14321"/>
                    <a:pt x="11954" y="14631"/>
                    <a:pt x="11743" y="14932"/>
                  </a:cubicBezTo>
                  <a:cubicBezTo>
                    <a:pt x="12192" y="14825"/>
                    <a:pt x="12634" y="14684"/>
                    <a:pt x="13055" y="14518"/>
                  </a:cubicBezTo>
                  <a:cubicBezTo>
                    <a:pt x="13547" y="14324"/>
                    <a:pt x="14011" y="14095"/>
                    <a:pt x="14443" y="13829"/>
                  </a:cubicBezTo>
                  <a:cubicBezTo>
                    <a:pt x="14187" y="13681"/>
                    <a:pt x="13927" y="13541"/>
                    <a:pt x="13658" y="13413"/>
                  </a:cubicBezTo>
                  <a:cubicBezTo>
                    <a:pt x="13389" y="13285"/>
                    <a:pt x="13107" y="13170"/>
                    <a:pt x="12825" y="1306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89" name="Shape 10422">
              <a:extLst>
                <a:ext uri="{FF2B5EF4-FFF2-40B4-BE49-F238E27FC236}">
                  <a16:creationId xmlns:a16="http://schemas.microsoft.com/office/drawing/2014/main" id="{4AE52105-3AC3-1E4D-8D56-6C33DD462C2B}"/>
                </a:ext>
              </a:extLst>
            </p:cNvPr>
            <p:cNvSpPr/>
            <p:nvPr/>
          </p:nvSpPr>
          <p:spPr>
            <a:xfrm>
              <a:off x="20005513" y="11848666"/>
              <a:ext cx="466518" cy="539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307" y="15970"/>
                  </a:lnTo>
                  <a:lnTo>
                    <a:pt x="6112" y="19464"/>
                  </a:lnTo>
                  <a:cubicBezTo>
                    <a:pt x="6112" y="19464"/>
                    <a:pt x="0" y="21600"/>
                    <a:pt x="0" y="21600"/>
                  </a:cubicBezTo>
                  <a:close/>
                  <a:moveTo>
                    <a:pt x="6773" y="18782"/>
                  </a:moveTo>
                  <a:lnTo>
                    <a:pt x="1968" y="15288"/>
                  </a:lnTo>
                  <a:lnTo>
                    <a:pt x="13737" y="3150"/>
                  </a:lnTo>
                  <a:lnTo>
                    <a:pt x="18545" y="6642"/>
                  </a:lnTo>
                  <a:cubicBezTo>
                    <a:pt x="18545" y="6642"/>
                    <a:pt x="6773" y="18782"/>
                    <a:pt x="6773" y="18782"/>
                  </a:cubicBezTo>
                  <a:close/>
                  <a:moveTo>
                    <a:pt x="19218" y="5946"/>
                  </a:moveTo>
                  <a:lnTo>
                    <a:pt x="14411" y="2455"/>
                  </a:lnTo>
                  <a:lnTo>
                    <a:pt x="16792" y="0"/>
                  </a:lnTo>
                  <a:lnTo>
                    <a:pt x="21600" y="3492"/>
                  </a:lnTo>
                  <a:cubicBezTo>
                    <a:pt x="21600" y="3492"/>
                    <a:pt x="19218" y="5946"/>
                    <a:pt x="19218" y="59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90" name="Shape 10423">
              <a:extLst>
                <a:ext uri="{FF2B5EF4-FFF2-40B4-BE49-F238E27FC236}">
                  <a16:creationId xmlns:a16="http://schemas.microsoft.com/office/drawing/2014/main" id="{14F78A87-6F13-F14E-8200-52B12409A5BE}"/>
                </a:ext>
              </a:extLst>
            </p:cNvPr>
            <p:cNvSpPr/>
            <p:nvPr/>
          </p:nvSpPr>
          <p:spPr>
            <a:xfrm>
              <a:off x="20278364" y="10951879"/>
              <a:ext cx="600731" cy="83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6" h="21363" extrusionOk="0">
                  <a:moveTo>
                    <a:pt x="10609" y="43"/>
                  </a:moveTo>
                  <a:cubicBezTo>
                    <a:pt x="8165" y="-162"/>
                    <a:pt x="5621" y="372"/>
                    <a:pt x="3560" y="1702"/>
                  </a:cubicBezTo>
                  <a:cubicBezTo>
                    <a:pt x="-561" y="4362"/>
                    <a:pt x="-1197" y="9181"/>
                    <a:pt x="2140" y="12465"/>
                  </a:cubicBezTo>
                  <a:cubicBezTo>
                    <a:pt x="4853" y="15135"/>
                    <a:pt x="9359" y="15971"/>
                    <a:pt x="13163" y="14762"/>
                  </a:cubicBezTo>
                  <a:cubicBezTo>
                    <a:pt x="13165" y="14832"/>
                    <a:pt x="13187" y="14904"/>
                    <a:pt x="13225" y="14972"/>
                  </a:cubicBezTo>
                  <a:lnTo>
                    <a:pt x="16612" y="21039"/>
                  </a:lnTo>
                  <a:cubicBezTo>
                    <a:pt x="16765" y="21313"/>
                    <a:pt x="17169" y="21438"/>
                    <a:pt x="17513" y="21316"/>
                  </a:cubicBezTo>
                  <a:lnTo>
                    <a:pt x="17878" y="21186"/>
                  </a:lnTo>
                  <a:cubicBezTo>
                    <a:pt x="18222" y="21064"/>
                    <a:pt x="18373" y="20741"/>
                    <a:pt x="18220" y="20467"/>
                  </a:cubicBezTo>
                  <a:lnTo>
                    <a:pt x="14832" y="14405"/>
                  </a:lnTo>
                  <a:cubicBezTo>
                    <a:pt x="14778" y="14307"/>
                    <a:pt x="14685" y="14238"/>
                    <a:pt x="14581" y="14183"/>
                  </a:cubicBezTo>
                  <a:cubicBezTo>
                    <a:pt x="14946" y="14006"/>
                    <a:pt x="15305" y="13816"/>
                    <a:pt x="15646" y="13596"/>
                  </a:cubicBezTo>
                  <a:cubicBezTo>
                    <a:pt x="19767" y="10937"/>
                    <a:pt x="20403" y="6118"/>
                    <a:pt x="17066" y="2833"/>
                  </a:cubicBezTo>
                  <a:cubicBezTo>
                    <a:pt x="15397" y="1191"/>
                    <a:pt x="13053" y="247"/>
                    <a:pt x="10609" y="43"/>
                  </a:cubicBezTo>
                  <a:close/>
                  <a:moveTo>
                    <a:pt x="10451" y="1237"/>
                  </a:moveTo>
                  <a:cubicBezTo>
                    <a:pt x="12511" y="1410"/>
                    <a:pt x="14487" y="2210"/>
                    <a:pt x="15893" y="3594"/>
                  </a:cubicBezTo>
                  <a:cubicBezTo>
                    <a:pt x="18705" y="6361"/>
                    <a:pt x="18170" y="10422"/>
                    <a:pt x="14697" y="12663"/>
                  </a:cubicBezTo>
                  <a:cubicBezTo>
                    <a:pt x="11225" y="14903"/>
                    <a:pt x="6130" y="14477"/>
                    <a:pt x="3318" y="11709"/>
                  </a:cubicBezTo>
                  <a:cubicBezTo>
                    <a:pt x="506" y="8942"/>
                    <a:pt x="1041" y="4882"/>
                    <a:pt x="4514" y="2641"/>
                  </a:cubicBezTo>
                  <a:cubicBezTo>
                    <a:pt x="6250" y="1520"/>
                    <a:pt x="8392" y="1065"/>
                    <a:pt x="10451" y="1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91" name="Shape 10424">
              <a:extLst>
                <a:ext uri="{FF2B5EF4-FFF2-40B4-BE49-F238E27FC236}">
                  <a16:creationId xmlns:a16="http://schemas.microsoft.com/office/drawing/2014/main" id="{A5EE6BEB-003C-6B45-90A6-0F4A22F462AA}"/>
                </a:ext>
              </a:extLst>
            </p:cNvPr>
            <p:cNvSpPr/>
            <p:nvPr/>
          </p:nvSpPr>
          <p:spPr>
            <a:xfrm>
              <a:off x="18922347" y="11328122"/>
              <a:ext cx="534330" cy="591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92" name="Shape 10425">
              <a:extLst>
                <a:ext uri="{FF2B5EF4-FFF2-40B4-BE49-F238E27FC236}">
                  <a16:creationId xmlns:a16="http://schemas.microsoft.com/office/drawing/2014/main" id="{6EDED48E-F723-7447-8FD6-BB04760ACEA7}"/>
                </a:ext>
              </a:extLst>
            </p:cNvPr>
            <p:cNvSpPr/>
            <p:nvPr/>
          </p:nvSpPr>
          <p:spPr>
            <a:xfrm>
              <a:off x="18412450" y="12553817"/>
              <a:ext cx="745366" cy="62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66" y="8645"/>
                  </a:moveTo>
                  <a:cubicBezTo>
                    <a:pt x="12912" y="8819"/>
                    <a:pt x="12183" y="8233"/>
                    <a:pt x="12037" y="7337"/>
                  </a:cubicBezTo>
                  <a:cubicBezTo>
                    <a:pt x="11891" y="6440"/>
                    <a:pt x="12382" y="5571"/>
                    <a:pt x="13136" y="5397"/>
                  </a:cubicBezTo>
                  <a:cubicBezTo>
                    <a:pt x="13888" y="5223"/>
                    <a:pt x="14617" y="5809"/>
                    <a:pt x="14763" y="6705"/>
                  </a:cubicBezTo>
                  <a:cubicBezTo>
                    <a:pt x="14909" y="7602"/>
                    <a:pt x="14418" y="8471"/>
                    <a:pt x="13666" y="8645"/>
                  </a:cubicBezTo>
                  <a:close/>
                  <a:moveTo>
                    <a:pt x="9893" y="16176"/>
                  </a:moveTo>
                  <a:lnTo>
                    <a:pt x="7167" y="16807"/>
                  </a:lnTo>
                  <a:lnTo>
                    <a:pt x="6637" y="13559"/>
                  </a:lnTo>
                  <a:lnTo>
                    <a:pt x="9363" y="12928"/>
                  </a:lnTo>
                  <a:cubicBezTo>
                    <a:pt x="9363" y="12928"/>
                    <a:pt x="9893" y="16176"/>
                    <a:pt x="9893" y="16176"/>
                  </a:cubicBezTo>
                  <a:close/>
                  <a:moveTo>
                    <a:pt x="5604" y="17169"/>
                  </a:moveTo>
                  <a:lnTo>
                    <a:pt x="2878" y="17800"/>
                  </a:lnTo>
                  <a:lnTo>
                    <a:pt x="2348" y="14552"/>
                  </a:lnTo>
                  <a:lnTo>
                    <a:pt x="5074" y="13921"/>
                  </a:lnTo>
                  <a:cubicBezTo>
                    <a:pt x="5074" y="13921"/>
                    <a:pt x="5604" y="17169"/>
                    <a:pt x="5604" y="17169"/>
                  </a:cubicBezTo>
                  <a:close/>
                  <a:moveTo>
                    <a:pt x="12498" y="1492"/>
                  </a:moveTo>
                  <a:lnTo>
                    <a:pt x="7003" y="11626"/>
                  </a:lnTo>
                  <a:lnTo>
                    <a:pt x="694" y="13086"/>
                  </a:lnTo>
                  <a:lnTo>
                    <a:pt x="2084" y="21600"/>
                  </a:lnTo>
                  <a:lnTo>
                    <a:pt x="13469" y="18964"/>
                  </a:lnTo>
                  <a:lnTo>
                    <a:pt x="12369" y="12224"/>
                  </a:lnTo>
                  <a:lnTo>
                    <a:pt x="15993" y="11385"/>
                  </a:lnTo>
                  <a:lnTo>
                    <a:pt x="17093" y="18125"/>
                  </a:lnTo>
                  <a:lnTo>
                    <a:pt x="21600" y="17082"/>
                  </a:lnTo>
                  <a:lnTo>
                    <a:pt x="20219" y="8622"/>
                  </a:lnTo>
                  <a:lnTo>
                    <a:pt x="20832" y="8481"/>
                  </a:lnTo>
                  <a:cubicBezTo>
                    <a:pt x="20832" y="8481"/>
                    <a:pt x="12498" y="1492"/>
                    <a:pt x="12498" y="1492"/>
                  </a:cubicBezTo>
                  <a:close/>
                  <a:moveTo>
                    <a:pt x="20572" y="6974"/>
                  </a:moveTo>
                  <a:lnTo>
                    <a:pt x="20663" y="7533"/>
                  </a:lnTo>
                  <a:lnTo>
                    <a:pt x="12346" y="559"/>
                  </a:lnTo>
                  <a:lnTo>
                    <a:pt x="6626" y="11107"/>
                  </a:lnTo>
                  <a:lnTo>
                    <a:pt x="0" y="12641"/>
                  </a:lnTo>
                  <a:lnTo>
                    <a:pt x="3130" y="6656"/>
                  </a:lnTo>
                  <a:lnTo>
                    <a:pt x="9437" y="5195"/>
                  </a:lnTo>
                  <a:lnTo>
                    <a:pt x="12254" y="0"/>
                  </a:lnTo>
                  <a:cubicBezTo>
                    <a:pt x="12254" y="0"/>
                    <a:pt x="20572" y="6974"/>
                    <a:pt x="20572" y="697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93" name="Shape 10426">
              <a:extLst>
                <a:ext uri="{FF2B5EF4-FFF2-40B4-BE49-F238E27FC236}">
                  <a16:creationId xmlns:a16="http://schemas.microsoft.com/office/drawing/2014/main" id="{C3204057-CD19-EB4F-9044-0494AC74E228}"/>
                </a:ext>
              </a:extLst>
            </p:cNvPr>
            <p:cNvSpPr/>
            <p:nvPr/>
          </p:nvSpPr>
          <p:spPr>
            <a:xfrm>
              <a:off x="17735944" y="12437854"/>
              <a:ext cx="513456" cy="63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41" extrusionOk="0">
                  <a:moveTo>
                    <a:pt x="12205" y="0"/>
                  </a:moveTo>
                  <a:cubicBezTo>
                    <a:pt x="11720" y="1"/>
                    <a:pt x="11326" y="320"/>
                    <a:pt x="11326" y="713"/>
                  </a:cubicBezTo>
                  <a:lnTo>
                    <a:pt x="11325" y="2819"/>
                  </a:lnTo>
                  <a:cubicBezTo>
                    <a:pt x="11950" y="2747"/>
                    <a:pt x="12537" y="2740"/>
                    <a:pt x="13081" y="2776"/>
                  </a:cubicBezTo>
                  <a:lnTo>
                    <a:pt x="13083" y="713"/>
                  </a:lnTo>
                  <a:cubicBezTo>
                    <a:pt x="13083" y="320"/>
                    <a:pt x="12690" y="1"/>
                    <a:pt x="12205" y="0"/>
                  </a:cubicBezTo>
                  <a:close/>
                  <a:moveTo>
                    <a:pt x="18280" y="1334"/>
                  </a:moveTo>
                  <a:cubicBezTo>
                    <a:pt x="17859" y="1138"/>
                    <a:pt x="17322" y="1255"/>
                    <a:pt x="17079" y="1596"/>
                  </a:cubicBezTo>
                  <a:lnTo>
                    <a:pt x="15817" y="3366"/>
                  </a:lnTo>
                  <a:cubicBezTo>
                    <a:pt x="16385" y="3577"/>
                    <a:pt x="16889" y="3826"/>
                    <a:pt x="17333" y="4087"/>
                  </a:cubicBezTo>
                  <a:lnTo>
                    <a:pt x="18600" y="2308"/>
                  </a:lnTo>
                  <a:cubicBezTo>
                    <a:pt x="18843" y="1966"/>
                    <a:pt x="18700" y="1531"/>
                    <a:pt x="18280" y="1334"/>
                  </a:cubicBezTo>
                  <a:close/>
                  <a:moveTo>
                    <a:pt x="879" y="9125"/>
                  </a:moveTo>
                  <a:cubicBezTo>
                    <a:pt x="394" y="9126"/>
                    <a:pt x="0" y="9445"/>
                    <a:pt x="0" y="9839"/>
                  </a:cubicBezTo>
                  <a:cubicBezTo>
                    <a:pt x="0" y="10232"/>
                    <a:pt x="393" y="10551"/>
                    <a:pt x="879" y="10551"/>
                  </a:cubicBezTo>
                  <a:lnTo>
                    <a:pt x="3404" y="10550"/>
                  </a:lnTo>
                  <a:cubicBezTo>
                    <a:pt x="3351" y="10107"/>
                    <a:pt x="3343" y="9629"/>
                    <a:pt x="3405" y="9124"/>
                  </a:cubicBezTo>
                  <a:cubicBezTo>
                    <a:pt x="3405" y="9124"/>
                    <a:pt x="879" y="9125"/>
                    <a:pt x="879" y="9125"/>
                  </a:cubicBezTo>
                  <a:close/>
                  <a:moveTo>
                    <a:pt x="2851" y="4649"/>
                  </a:moveTo>
                  <a:cubicBezTo>
                    <a:pt x="2431" y="4453"/>
                    <a:pt x="1894" y="4570"/>
                    <a:pt x="1651" y="4911"/>
                  </a:cubicBezTo>
                  <a:cubicBezTo>
                    <a:pt x="1408" y="5251"/>
                    <a:pt x="1552" y="5687"/>
                    <a:pt x="1973" y="5884"/>
                  </a:cubicBezTo>
                  <a:lnTo>
                    <a:pt x="4171" y="6912"/>
                  </a:lnTo>
                  <a:cubicBezTo>
                    <a:pt x="4408" y="6513"/>
                    <a:pt x="4715" y="6106"/>
                    <a:pt x="5109" y="5706"/>
                  </a:cubicBezTo>
                  <a:cubicBezTo>
                    <a:pt x="5109" y="5706"/>
                    <a:pt x="2851" y="4649"/>
                    <a:pt x="2851" y="4649"/>
                  </a:cubicBezTo>
                  <a:close/>
                  <a:moveTo>
                    <a:pt x="6118" y="1310"/>
                  </a:moveTo>
                  <a:cubicBezTo>
                    <a:pt x="5698" y="1506"/>
                    <a:pt x="5553" y="1942"/>
                    <a:pt x="5795" y="2283"/>
                  </a:cubicBezTo>
                  <a:lnTo>
                    <a:pt x="7150" y="4186"/>
                  </a:lnTo>
                  <a:cubicBezTo>
                    <a:pt x="7326" y="4088"/>
                    <a:pt x="8471" y="3556"/>
                    <a:pt x="8675" y="3478"/>
                  </a:cubicBezTo>
                  <a:lnTo>
                    <a:pt x="7318" y="1570"/>
                  </a:lnTo>
                  <a:cubicBezTo>
                    <a:pt x="7075" y="1229"/>
                    <a:pt x="6538" y="1113"/>
                    <a:pt x="6118" y="1310"/>
                  </a:cubicBezTo>
                  <a:close/>
                  <a:moveTo>
                    <a:pt x="18708" y="6478"/>
                  </a:moveTo>
                  <a:cubicBezTo>
                    <a:pt x="17247" y="4749"/>
                    <a:pt x="13396" y="2259"/>
                    <a:pt x="8417" y="4592"/>
                  </a:cubicBezTo>
                  <a:cubicBezTo>
                    <a:pt x="8416" y="4592"/>
                    <a:pt x="8415" y="4593"/>
                    <a:pt x="8414" y="4593"/>
                  </a:cubicBezTo>
                  <a:cubicBezTo>
                    <a:pt x="8414" y="4593"/>
                    <a:pt x="8413" y="4593"/>
                    <a:pt x="8413" y="4594"/>
                  </a:cubicBezTo>
                  <a:cubicBezTo>
                    <a:pt x="8412" y="4594"/>
                    <a:pt x="8411" y="4594"/>
                    <a:pt x="8411" y="4595"/>
                  </a:cubicBezTo>
                  <a:cubicBezTo>
                    <a:pt x="8410" y="4595"/>
                    <a:pt x="8409" y="4595"/>
                    <a:pt x="8409" y="4596"/>
                  </a:cubicBezTo>
                  <a:cubicBezTo>
                    <a:pt x="3429" y="6929"/>
                    <a:pt x="4160" y="10880"/>
                    <a:pt x="5276" y="12771"/>
                  </a:cubicBezTo>
                  <a:cubicBezTo>
                    <a:pt x="6289" y="14473"/>
                    <a:pt x="8765" y="15342"/>
                    <a:pt x="9094" y="15507"/>
                  </a:cubicBezTo>
                  <a:cubicBezTo>
                    <a:pt x="9630" y="15775"/>
                    <a:pt x="12317" y="16498"/>
                    <a:pt x="13014" y="17370"/>
                  </a:cubicBezTo>
                  <a:cubicBezTo>
                    <a:pt x="13975" y="18570"/>
                    <a:pt x="14185" y="18516"/>
                    <a:pt x="15033" y="18314"/>
                  </a:cubicBezTo>
                  <a:cubicBezTo>
                    <a:pt x="15896" y="18109"/>
                    <a:pt x="19095" y="16611"/>
                    <a:pt x="19745" y="16106"/>
                  </a:cubicBezTo>
                  <a:cubicBezTo>
                    <a:pt x="20384" y="15611"/>
                    <a:pt x="20547" y="15491"/>
                    <a:pt x="19747" y="14216"/>
                  </a:cubicBezTo>
                  <a:cubicBezTo>
                    <a:pt x="19165" y="13290"/>
                    <a:pt x="19737" y="11040"/>
                    <a:pt x="19718" y="10529"/>
                  </a:cubicBezTo>
                  <a:cubicBezTo>
                    <a:pt x="19707" y="10216"/>
                    <a:pt x="20017" y="8041"/>
                    <a:pt x="18708" y="6478"/>
                  </a:cubicBezTo>
                  <a:close/>
                  <a:moveTo>
                    <a:pt x="21272" y="17648"/>
                  </a:moveTo>
                  <a:cubicBezTo>
                    <a:pt x="21133" y="17452"/>
                    <a:pt x="20824" y="17385"/>
                    <a:pt x="20583" y="17498"/>
                  </a:cubicBezTo>
                  <a:lnTo>
                    <a:pt x="16099" y="19599"/>
                  </a:lnTo>
                  <a:cubicBezTo>
                    <a:pt x="15858" y="19712"/>
                    <a:pt x="15775" y="19962"/>
                    <a:pt x="15914" y="20158"/>
                  </a:cubicBezTo>
                  <a:lnTo>
                    <a:pt x="15914" y="20158"/>
                  </a:lnTo>
                  <a:cubicBezTo>
                    <a:pt x="16053" y="20353"/>
                    <a:pt x="16361" y="20420"/>
                    <a:pt x="16603" y="20307"/>
                  </a:cubicBezTo>
                  <a:lnTo>
                    <a:pt x="21087" y="18206"/>
                  </a:lnTo>
                  <a:cubicBezTo>
                    <a:pt x="21328" y="18093"/>
                    <a:pt x="21411" y="17843"/>
                    <a:pt x="21272" y="17648"/>
                  </a:cubicBezTo>
                  <a:cubicBezTo>
                    <a:pt x="21272" y="17648"/>
                    <a:pt x="21272" y="17648"/>
                    <a:pt x="21272" y="17648"/>
                  </a:cubicBezTo>
                  <a:close/>
                  <a:moveTo>
                    <a:pt x="20584" y="16680"/>
                  </a:moveTo>
                  <a:cubicBezTo>
                    <a:pt x="20445" y="16485"/>
                    <a:pt x="20136" y="16418"/>
                    <a:pt x="19895" y="16531"/>
                  </a:cubicBezTo>
                  <a:lnTo>
                    <a:pt x="15411" y="18632"/>
                  </a:lnTo>
                  <a:cubicBezTo>
                    <a:pt x="15170" y="18745"/>
                    <a:pt x="15087" y="18995"/>
                    <a:pt x="15226" y="19190"/>
                  </a:cubicBezTo>
                  <a:lnTo>
                    <a:pt x="15226" y="19190"/>
                  </a:lnTo>
                  <a:cubicBezTo>
                    <a:pt x="15365" y="19386"/>
                    <a:pt x="15673" y="19453"/>
                    <a:pt x="15915" y="19340"/>
                  </a:cubicBezTo>
                  <a:lnTo>
                    <a:pt x="20399" y="17239"/>
                  </a:lnTo>
                  <a:cubicBezTo>
                    <a:pt x="20640" y="17126"/>
                    <a:pt x="20723" y="16876"/>
                    <a:pt x="20584" y="16680"/>
                  </a:cubicBezTo>
                  <a:cubicBezTo>
                    <a:pt x="20584" y="16680"/>
                    <a:pt x="20584" y="16680"/>
                    <a:pt x="20584" y="16680"/>
                  </a:cubicBezTo>
                  <a:close/>
                  <a:moveTo>
                    <a:pt x="17079" y="20429"/>
                  </a:moveTo>
                  <a:lnTo>
                    <a:pt x="20979" y="18602"/>
                  </a:lnTo>
                  <a:cubicBezTo>
                    <a:pt x="21600" y="19474"/>
                    <a:pt x="21230" y="20591"/>
                    <a:pt x="20153" y="21095"/>
                  </a:cubicBezTo>
                  <a:cubicBezTo>
                    <a:pt x="19076" y="21600"/>
                    <a:pt x="17700" y="21302"/>
                    <a:pt x="17079" y="204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94" name="Shape 10427">
              <a:extLst>
                <a:ext uri="{FF2B5EF4-FFF2-40B4-BE49-F238E27FC236}">
                  <a16:creationId xmlns:a16="http://schemas.microsoft.com/office/drawing/2014/main" id="{53EC67A4-4647-7C43-A486-3C2A0AF05158}"/>
                </a:ext>
              </a:extLst>
            </p:cNvPr>
            <p:cNvSpPr/>
            <p:nvPr/>
          </p:nvSpPr>
          <p:spPr>
            <a:xfrm>
              <a:off x="18227288" y="11702041"/>
              <a:ext cx="536497" cy="85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95" name="Shape 10428">
              <a:extLst>
                <a:ext uri="{FF2B5EF4-FFF2-40B4-BE49-F238E27FC236}">
                  <a16:creationId xmlns:a16="http://schemas.microsoft.com/office/drawing/2014/main" id="{61E32D06-306D-674A-99C1-47CBA06D6C01}"/>
                </a:ext>
              </a:extLst>
            </p:cNvPr>
            <p:cNvSpPr/>
            <p:nvPr/>
          </p:nvSpPr>
          <p:spPr>
            <a:xfrm>
              <a:off x="20222346" y="13053979"/>
              <a:ext cx="570427" cy="640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254" extrusionOk="0">
                  <a:moveTo>
                    <a:pt x="8090" y="6610"/>
                  </a:moveTo>
                  <a:lnTo>
                    <a:pt x="8090" y="3934"/>
                  </a:lnTo>
                  <a:lnTo>
                    <a:pt x="19378" y="1852"/>
                  </a:lnTo>
                  <a:lnTo>
                    <a:pt x="19378" y="4528"/>
                  </a:lnTo>
                  <a:cubicBezTo>
                    <a:pt x="19378" y="4528"/>
                    <a:pt x="8090" y="6610"/>
                    <a:pt x="8090" y="6610"/>
                  </a:cubicBezTo>
                  <a:close/>
                  <a:moveTo>
                    <a:pt x="21057" y="0"/>
                  </a:moveTo>
                  <a:lnTo>
                    <a:pt x="6411" y="2701"/>
                  </a:lnTo>
                  <a:lnTo>
                    <a:pt x="6411" y="15495"/>
                  </a:lnTo>
                  <a:cubicBezTo>
                    <a:pt x="5363" y="15254"/>
                    <a:pt x="3972" y="15448"/>
                    <a:pt x="2666" y="16104"/>
                  </a:cubicBezTo>
                  <a:cubicBezTo>
                    <a:pt x="567" y="17160"/>
                    <a:pt x="-518" y="19009"/>
                    <a:pt x="244" y="20236"/>
                  </a:cubicBezTo>
                  <a:cubicBezTo>
                    <a:pt x="1005" y="21462"/>
                    <a:pt x="3325" y="21600"/>
                    <a:pt x="5425" y="20544"/>
                  </a:cubicBezTo>
                  <a:cubicBezTo>
                    <a:pt x="7005" y="19749"/>
                    <a:pt x="8010" y="18505"/>
                    <a:pt x="8085" y="17416"/>
                  </a:cubicBezTo>
                  <a:lnTo>
                    <a:pt x="8090" y="17416"/>
                  </a:lnTo>
                  <a:lnTo>
                    <a:pt x="8090" y="8152"/>
                  </a:lnTo>
                  <a:lnTo>
                    <a:pt x="19378" y="6070"/>
                  </a:lnTo>
                  <a:lnTo>
                    <a:pt x="19378" y="10758"/>
                  </a:lnTo>
                  <a:cubicBezTo>
                    <a:pt x="18330" y="10518"/>
                    <a:pt x="16941" y="10712"/>
                    <a:pt x="15636" y="11368"/>
                  </a:cubicBezTo>
                  <a:cubicBezTo>
                    <a:pt x="13536" y="12424"/>
                    <a:pt x="12452" y="14273"/>
                    <a:pt x="13213" y="15499"/>
                  </a:cubicBezTo>
                  <a:cubicBezTo>
                    <a:pt x="13975" y="16725"/>
                    <a:pt x="16295" y="16863"/>
                    <a:pt x="18395" y="15807"/>
                  </a:cubicBezTo>
                  <a:cubicBezTo>
                    <a:pt x="20060" y="14970"/>
                    <a:pt x="21082" y="13635"/>
                    <a:pt x="21056" y="12506"/>
                  </a:cubicBezTo>
                  <a:lnTo>
                    <a:pt x="21057" y="12506"/>
                  </a:lnTo>
                  <a:cubicBezTo>
                    <a:pt x="21057" y="12506"/>
                    <a:pt x="21057" y="0"/>
                    <a:pt x="2105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96" name="Shape 10429">
              <a:extLst>
                <a:ext uri="{FF2B5EF4-FFF2-40B4-BE49-F238E27FC236}">
                  <a16:creationId xmlns:a16="http://schemas.microsoft.com/office/drawing/2014/main" id="{FF362F89-41C0-1747-BC0A-63F20F027F73}"/>
                </a:ext>
              </a:extLst>
            </p:cNvPr>
            <p:cNvSpPr/>
            <p:nvPr/>
          </p:nvSpPr>
          <p:spPr>
            <a:xfrm>
              <a:off x="20917823" y="12545727"/>
              <a:ext cx="387029" cy="553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97" name="Shape 10430">
              <a:extLst>
                <a:ext uri="{FF2B5EF4-FFF2-40B4-BE49-F238E27FC236}">
                  <a16:creationId xmlns:a16="http://schemas.microsoft.com/office/drawing/2014/main" id="{172BB3D4-993F-2C43-9F54-BC7E28E06661}"/>
                </a:ext>
              </a:extLst>
            </p:cNvPr>
            <p:cNvSpPr/>
            <p:nvPr/>
          </p:nvSpPr>
          <p:spPr>
            <a:xfrm>
              <a:off x="15503343" y="5283845"/>
              <a:ext cx="387479" cy="44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664" y="0"/>
                  </a:moveTo>
                  <a:lnTo>
                    <a:pt x="0" y="14712"/>
                  </a:lnTo>
                  <a:lnTo>
                    <a:pt x="12786" y="21600"/>
                  </a:lnTo>
                  <a:lnTo>
                    <a:pt x="21600" y="9440"/>
                  </a:lnTo>
                  <a:lnTo>
                    <a:pt x="20503" y="5300"/>
                  </a:lnTo>
                  <a:lnTo>
                    <a:pt x="10664" y="0"/>
                  </a:lnTo>
                  <a:close/>
                  <a:moveTo>
                    <a:pt x="12273" y="5578"/>
                  </a:moveTo>
                  <a:lnTo>
                    <a:pt x="16930" y="8086"/>
                  </a:lnTo>
                  <a:lnTo>
                    <a:pt x="16635" y="8492"/>
                  </a:lnTo>
                  <a:lnTo>
                    <a:pt x="11979" y="5984"/>
                  </a:lnTo>
                  <a:lnTo>
                    <a:pt x="12273" y="5578"/>
                  </a:lnTo>
                  <a:close/>
                  <a:moveTo>
                    <a:pt x="7043" y="8326"/>
                  </a:moveTo>
                  <a:lnTo>
                    <a:pt x="16357" y="13343"/>
                  </a:lnTo>
                  <a:lnTo>
                    <a:pt x="16071" y="13738"/>
                  </a:lnTo>
                  <a:lnTo>
                    <a:pt x="6757" y="8721"/>
                  </a:lnTo>
                  <a:lnTo>
                    <a:pt x="7043" y="8326"/>
                  </a:lnTo>
                  <a:close/>
                  <a:moveTo>
                    <a:pt x="5596" y="10322"/>
                  </a:moveTo>
                  <a:lnTo>
                    <a:pt x="14910" y="15339"/>
                  </a:lnTo>
                  <a:lnTo>
                    <a:pt x="14616" y="15745"/>
                  </a:lnTo>
                  <a:lnTo>
                    <a:pt x="5302" y="10728"/>
                  </a:lnTo>
                  <a:lnTo>
                    <a:pt x="5596" y="10322"/>
                  </a:lnTo>
                  <a:close/>
                  <a:moveTo>
                    <a:pt x="4150" y="12318"/>
                  </a:moveTo>
                  <a:lnTo>
                    <a:pt x="8807" y="14826"/>
                  </a:lnTo>
                  <a:lnTo>
                    <a:pt x="8512" y="15232"/>
                  </a:lnTo>
                  <a:lnTo>
                    <a:pt x="3856" y="12724"/>
                  </a:lnTo>
                  <a:lnTo>
                    <a:pt x="4150" y="1231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98" name="Shape 10431">
              <a:extLst>
                <a:ext uri="{FF2B5EF4-FFF2-40B4-BE49-F238E27FC236}">
                  <a16:creationId xmlns:a16="http://schemas.microsoft.com/office/drawing/2014/main" id="{7BD82372-CE18-5C48-94D7-D9A10616F1CA}"/>
                </a:ext>
              </a:extLst>
            </p:cNvPr>
            <p:cNvSpPr/>
            <p:nvPr/>
          </p:nvSpPr>
          <p:spPr>
            <a:xfrm>
              <a:off x="15809852" y="8962276"/>
              <a:ext cx="461009" cy="97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9" y="0"/>
                  </a:moveTo>
                  <a:lnTo>
                    <a:pt x="15512" y="1725"/>
                  </a:lnTo>
                  <a:cubicBezTo>
                    <a:pt x="15654" y="1751"/>
                    <a:pt x="17066" y="2005"/>
                    <a:pt x="17066" y="2005"/>
                  </a:cubicBezTo>
                  <a:lnTo>
                    <a:pt x="16932" y="2169"/>
                  </a:lnTo>
                  <a:lnTo>
                    <a:pt x="15379" y="1889"/>
                  </a:lnTo>
                  <a:lnTo>
                    <a:pt x="14764" y="2643"/>
                  </a:lnTo>
                  <a:cubicBezTo>
                    <a:pt x="14901" y="2667"/>
                    <a:pt x="15906" y="2848"/>
                    <a:pt x="15906" y="2848"/>
                  </a:cubicBezTo>
                  <a:lnTo>
                    <a:pt x="15773" y="3012"/>
                  </a:lnTo>
                  <a:lnTo>
                    <a:pt x="14631" y="2807"/>
                  </a:lnTo>
                  <a:lnTo>
                    <a:pt x="14016" y="3561"/>
                  </a:lnTo>
                  <a:cubicBezTo>
                    <a:pt x="14158" y="3586"/>
                    <a:pt x="15569" y="3841"/>
                    <a:pt x="15569" y="3841"/>
                  </a:cubicBezTo>
                  <a:lnTo>
                    <a:pt x="15436" y="4004"/>
                  </a:lnTo>
                  <a:lnTo>
                    <a:pt x="13883" y="3724"/>
                  </a:lnTo>
                  <a:lnTo>
                    <a:pt x="13267" y="4479"/>
                  </a:lnTo>
                  <a:cubicBezTo>
                    <a:pt x="13404" y="4504"/>
                    <a:pt x="14409" y="4684"/>
                    <a:pt x="14409" y="4684"/>
                  </a:cubicBezTo>
                  <a:lnTo>
                    <a:pt x="14276" y="4848"/>
                  </a:lnTo>
                  <a:lnTo>
                    <a:pt x="13134" y="4643"/>
                  </a:lnTo>
                  <a:lnTo>
                    <a:pt x="12519" y="5397"/>
                  </a:lnTo>
                  <a:cubicBezTo>
                    <a:pt x="12661" y="5422"/>
                    <a:pt x="14072" y="5676"/>
                    <a:pt x="14072" y="5676"/>
                  </a:cubicBezTo>
                  <a:lnTo>
                    <a:pt x="13939" y="5840"/>
                  </a:lnTo>
                  <a:lnTo>
                    <a:pt x="12386" y="5561"/>
                  </a:lnTo>
                  <a:lnTo>
                    <a:pt x="11771" y="6315"/>
                  </a:lnTo>
                  <a:cubicBezTo>
                    <a:pt x="11908" y="6339"/>
                    <a:pt x="12913" y="6520"/>
                    <a:pt x="12913" y="6520"/>
                  </a:cubicBezTo>
                  <a:lnTo>
                    <a:pt x="12780" y="6684"/>
                  </a:lnTo>
                  <a:lnTo>
                    <a:pt x="11638" y="6478"/>
                  </a:lnTo>
                  <a:lnTo>
                    <a:pt x="11023" y="7232"/>
                  </a:lnTo>
                  <a:cubicBezTo>
                    <a:pt x="11164" y="7258"/>
                    <a:pt x="12575" y="7513"/>
                    <a:pt x="12575" y="7513"/>
                  </a:cubicBezTo>
                  <a:lnTo>
                    <a:pt x="12442" y="7677"/>
                  </a:lnTo>
                  <a:lnTo>
                    <a:pt x="10890" y="7396"/>
                  </a:lnTo>
                  <a:lnTo>
                    <a:pt x="10274" y="8151"/>
                  </a:lnTo>
                  <a:cubicBezTo>
                    <a:pt x="10411" y="8176"/>
                    <a:pt x="11416" y="8356"/>
                    <a:pt x="11416" y="8356"/>
                  </a:cubicBezTo>
                  <a:lnTo>
                    <a:pt x="11283" y="8520"/>
                  </a:lnTo>
                  <a:lnTo>
                    <a:pt x="10141" y="8315"/>
                  </a:lnTo>
                  <a:lnTo>
                    <a:pt x="9526" y="9069"/>
                  </a:lnTo>
                  <a:cubicBezTo>
                    <a:pt x="9667" y="9094"/>
                    <a:pt x="11079" y="9348"/>
                    <a:pt x="11079" y="9348"/>
                  </a:cubicBezTo>
                  <a:lnTo>
                    <a:pt x="10946" y="9512"/>
                  </a:lnTo>
                  <a:lnTo>
                    <a:pt x="9392" y="9232"/>
                  </a:lnTo>
                  <a:lnTo>
                    <a:pt x="8778" y="9986"/>
                  </a:lnTo>
                  <a:cubicBezTo>
                    <a:pt x="8914" y="10011"/>
                    <a:pt x="9919" y="10193"/>
                    <a:pt x="9919" y="10193"/>
                  </a:cubicBezTo>
                  <a:lnTo>
                    <a:pt x="9786" y="10355"/>
                  </a:lnTo>
                  <a:lnTo>
                    <a:pt x="8644" y="10150"/>
                  </a:lnTo>
                  <a:lnTo>
                    <a:pt x="8029" y="10905"/>
                  </a:lnTo>
                  <a:cubicBezTo>
                    <a:pt x="8170" y="10930"/>
                    <a:pt x="9582" y="11185"/>
                    <a:pt x="9582" y="11184"/>
                  </a:cubicBezTo>
                  <a:lnTo>
                    <a:pt x="9449" y="11348"/>
                  </a:lnTo>
                  <a:lnTo>
                    <a:pt x="7896" y="11068"/>
                  </a:lnTo>
                  <a:lnTo>
                    <a:pt x="7281" y="11823"/>
                  </a:lnTo>
                  <a:cubicBezTo>
                    <a:pt x="7417" y="11847"/>
                    <a:pt x="8423" y="12028"/>
                    <a:pt x="8423" y="12028"/>
                  </a:cubicBezTo>
                  <a:lnTo>
                    <a:pt x="8289" y="12192"/>
                  </a:lnTo>
                  <a:lnTo>
                    <a:pt x="7147" y="11987"/>
                  </a:lnTo>
                  <a:lnTo>
                    <a:pt x="6533" y="12740"/>
                  </a:lnTo>
                  <a:cubicBezTo>
                    <a:pt x="6674" y="12766"/>
                    <a:pt x="8086" y="13020"/>
                    <a:pt x="8086" y="13020"/>
                  </a:cubicBezTo>
                  <a:lnTo>
                    <a:pt x="7952" y="13184"/>
                  </a:lnTo>
                  <a:lnTo>
                    <a:pt x="6399" y="12904"/>
                  </a:lnTo>
                  <a:lnTo>
                    <a:pt x="5784" y="13659"/>
                  </a:lnTo>
                  <a:cubicBezTo>
                    <a:pt x="5920" y="13684"/>
                    <a:pt x="6926" y="13864"/>
                    <a:pt x="6926" y="13864"/>
                  </a:cubicBezTo>
                  <a:lnTo>
                    <a:pt x="6792" y="14028"/>
                  </a:lnTo>
                  <a:lnTo>
                    <a:pt x="5651" y="13822"/>
                  </a:lnTo>
                  <a:lnTo>
                    <a:pt x="5036" y="14577"/>
                  </a:lnTo>
                  <a:cubicBezTo>
                    <a:pt x="5177" y="14602"/>
                    <a:pt x="6589" y="14856"/>
                    <a:pt x="6589" y="14856"/>
                  </a:cubicBezTo>
                  <a:lnTo>
                    <a:pt x="6455" y="15020"/>
                  </a:lnTo>
                  <a:lnTo>
                    <a:pt x="4902" y="14741"/>
                  </a:lnTo>
                  <a:lnTo>
                    <a:pt x="4288" y="15494"/>
                  </a:lnTo>
                  <a:cubicBezTo>
                    <a:pt x="4424" y="15519"/>
                    <a:pt x="5430" y="15700"/>
                    <a:pt x="5430" y="15700"/>
                  </a:cubicBezTo>
                  <a:lnTo>
                    <a:pt x="5296" y="15863"/>
                  </a:lnTo>
                  <a:lnTo>
                    <a:pt x="4154" y="15658"/>
                  </a:lnTo>
                  <a:lnTo>
                    <a:pt x="3540" y="16412"/>
                  </a:lnTo>
                  <a:cubicBezTo>
                    <a:pt x="3681" y="16437"/>
                    <a:pt x="5093" y="16691"/>
                    <a:pt x="5093" y="16691"/>
                  </a:cubicBezTo>
                  <a:lnTo>
                    <a:pt x="4959" y="16855"/>
                  </a:lnTo>
                  <a:lnTo>
                    <a:pt x="3406" y="16576"/>
                  </a:lnTo>
                  <a:lnTo>
                    <a:pt x="2791" y="17331"/>
                  </a:lnTo>
                  <a:cubicBezTo>
                    <a:pt x="2927" y="17355"/>
                    <a:pt x="3933" y="17536"/>
                    <a:pt x="3933" y="17536"/>
                  </a:cubicBezTo>
                  <a:lnTo>
                    <a:pt x="3799" y="17700"/>
                  </a:lnTo>
                  <a:lnTo>
                    <a:pt x="2658" y="17493"/>
                  </a:lnTo>
                  <a:lnTo>
                    <a:pt x="2042" y="18248"/>
                  </a:lnTo>
                  <a:cubicBezTo>
                    <a:pt x="2184" y="18274"/>
                    <a:pt x="3596" y="18528"/>
                    <a:pt x="3596" y="18528"/>
                  </a:cubicBezTo>
                  <a:lnTo>
                    <a:pt x="3462" y="18692"/>
                  </a:lnTo>
                  <a:lnTo>
                    <a:pt x="1909" y="18412"/>
                  </a:lnTo>
                  <a:lnTo>
                    <a:pt x="1294" y="19166"/>
                  </a:lnTo>
                  <a:cubicBezTo>
                    <a:pt x="1431" y="19191"/>
                    <a:pt x="2436" y="19371"/>
                    <a:pt x="2436" y="19371"/>
                  </a:cubicBezTo>
                  <a:lnTo>
                    <a:pt x="2303" y="19535"/>
                  </a:lnTo>
                  <a:lnTo>
                    <a:pt x="1161" y="19330"/>
                  </a:lnTo>
                  <a:lnTo>
                    <a:pt x="546" y="20084"/>
                  </a:lnTo>
                  <a:cubicBezTo>
                    <a:pt x="688" y="20109"/>
                    <a:pt x="2099" y="20364"/>
                    <a:pt x="2099" y="20364"/>
                  </a:cubicBezTo>
                  <a:lnTo>
                    <a:pt x="1966" y="20527"/>
                  </a:lnTo>
                  <a:lnTo>
                    <a:pt x="413" y="20248"/>
                  </a:lnTo>
                  <a:lnTo>
                    <a:pt x="0" y="20754"/>
                  </a:lnTo>
                  <a:lnTo>
                    <a:pt x="4681" y="21600"/>
                  </a:lnTo>
                  <a:lnTo>
                    <a:pt x="21600" y="846"/>
                  </a:lnTo>
                  <a:lnTo>
                    <a:pt x="16919" y="0"/>
                  </a:lnTo>
                  <a:close/>
                  <a:moveTo>
                    <a:pt x="18807" y="978"/>
                  </a:moveTo>
                  <a:cubicBezTo>
                    <a:pt x="19275" y="1062"/>
                    <a:pt x="19509" y="1308"/>
                    <a:pt x="19330" y="1528"/>
                  </a:cubicBezTo>
                  <a:cubicBezTo>
                    <a:pt x="19151" y="1748"/>
                    <a:pt x="18626" y="1858"/>
                    <a:pt x="18158" y="1774"/>
                  </a:cubicBezTo>
                  <a:cubicBezTo>
                    <a:pt x="17691" y="1689"/>
                    <a:pt x="17457" y="1442"/>
                    <a:pt x="17637" y="1222"/>
                  </a:cubicBezTo>
                  <a:cubicBezTo>
                    <a:pt x="17816" y="1002"/>
                    <a:pt x="18340" y="893"/>
                    <a:pt x="18807" y="97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99" name="Shape 10432">
              <a:extLst>
                <a:ext uri="{FF2B5EF4-FFF2-40B4-BE49-F238E27FC236}">
                  <a16:creationId xmlns:a16="http://schemas.microsoft.com/office/drawing/2014/main" id="{60E605C0-C58E-F740-A46A-53472EB0E750}"/>
                </a:ext>
              </a:extLst>
            </p:cNvPr>
            <p:cNvSpPr/>
            <p:nvPr/>
          </p:nvSpPr>
          <p:spPr>
            <a:xfrm>
              <a:off x="21191605" y="12910829"/>
              <a:ext cx="410124" cy="45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00" name="Shape 10433">
              <a:extLst>
                <a:ext uri="{FF2B5EF4-FFF2-40B4-BE49-F238E27FC236}">
                  <a16:creationId xmlns:a16="http://schemas.microsoft.com/office/drawing/2014/main" id="{84715818-E132-DA49-AFA9-40FCD04BD352}"/>
                </a:ext>
              </a:extLst>
            </p:cNvPr>
            <p:cNvSpPr/>
            <p:nvPr/>
          </p:nvSpPr>
          <p:spPr>
            <a:xfrm>
              <a:off x="19604389" y="11273229"/>
              <a:ext cx="550222" cy="52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5" h="21600" extrusionOk="0">
                  <a:moveTo>
                    <a:pt x="8914" y="18801"/>
                  </a:moveTo>
                  <a:lnTo>
                    <a:pt x="4785" y="21600"/>
                  </a:lnTo>
                  <a:lnTo>
                    <a:pt x="4816" y="16426"/>
                  </a:lnTo>
                  <a:cubicBezTo>
                    <a:pt x="4816" y="16426"/>
                    <a:pt x="8914" y="18801"/>
                    <a:pt x="8914" y="18801"/>
                  </a:cubicBezTo>
                  <a:close/>
                  <a:moveTo>
                    <a:pt x="13648" y="9886"/>
                  </a:moveTo>
                  <a:cubicBezTo>
                    <a:pt x="14256" y="10473"/>
                    <a:pt x="14710" y="11017"/>
                    <a:pt x="14897" y="11332"/>
                  </a:cubicBezTo>
                  <a:cubicBezTo>
                    <a:pt x="15850" y="10515"/>
                    <a:pt x="17245" y="10354"/>
                    <a:pt x="18616" y="11148"/>
                  </a:cubicBezTo>
                  <a:cubicBezTo>
                    <a:pt x="20411" y="12189"/>
                    <a:pt x="21595" y="16528"/>
                    <a:pt x="21595" y="16528"/>
                  </a:cubicBezTo>
                  <a:cubicBezTo>
                    <a:pt x="21595" y="16528"/>
                    <a:pt x="21592" y="16527"/>
                    <a:pt x="21588" y="16526"/>
                  </a:cubicBezTo>
                  <a:cubicBezTo>
                    <a:pt x="21592" y="16529"/>
                    <a:pt x="21593" y="16531"/>
                    <a:pt x="21593" y="16531"/>
                  </a:cubicBezTo>
                  <a:cubicBezTo>
                    <a:pt x="21593" y="16531"/>
                    <a:pt x="17444" y="17785"/>
                    <a:pt x="15649" y="16745"/>
                  </a:cubicBezTo>
                  <a:cubicBezTo>
                    <a:pt x="14292" y="15958"/>
                    <a:pt x="13682" y="14654"/>
                    <a:pt x="13824" y="13387"/>
                  </a:cubicBezTo>
                  <a:cubicBezTo>
                    <a:pt x="13475" y="13392"/>
                    <a:pt x="12782" y="13278"/>
                    <a:pt x="11970" y="13046"/>
                  </a:cubicBezTo>
                  <a:lnTo>
                    <a:pt x="9286" y="18101"/>
                  </a:lnTo>
                  <a:lnTo>
                    <a:pt x="5188" y="15725"/>
                  </a:lnTo>
                  <a:lnTo>
                    <a:pt x="7746" y="10909"/>
                  </a:lnTo>
                  <a:cubicBezTo>
                    <a:pt x="5611" y="9358"/>
                    <a:pt x="2500" y="6818"/>
                    <a:pt x="1282" y="5700"/>
                  </a:cubicBezTo>
                  <a:cubicBezTo>
                    <a:pt x="139" y="4651"/>
                    <a:pt x="14" y="4208"/>
                    <a:pt x="8" y="4074"/>
                  </a:cubicBezTo>
                  <a:cubicBezTo>
                    <a:pt x="-5" y="4066"/>
                    <a:pt x="-1" y="4060"/>
                    <a:pt x="9" y="4052"/>
                  </a:cubicBezTo>
                  <a:cubicBezTo>
                    <a:pt x="10" y="4035"/>
                    <a:pt x="13" y="4026"/>
                    <a:pt x="13" y="4026"/>
                  </a:cubicBezTo>
                  <a:cubicBezTo>
                    <a:pt x="143" y="3970"/>
                    <a:pt x="568" y="3846"/>
                    <a:pt x="2025" y="4303"/>
                  </a:cubicBezTo>
                  <a:cubicBezTo>
                    <a:pt x="3577" y="4790"/>
                    <a:pt x="7287" y="6203"/>
                    <a:pt x="9677" y="7273"/>
                  </a:cubicBezTo>
                  <a:lnTo>
                    <a:pt x="11818" y="3240"/>
                  </a:lnTo>
                  <a:lnTo>
                    <a:pt x="15917" y="5613"/>
                  </a:lnTo>
                  <a:cubicBezTo>
                    <a:pt x="15917" y="5613"/>
                    <a:pt x="13648" y="9886"/>
                    <a:pt x="13648" y="9886"/>
                  </a:cubicBezTo>
                  <a:close/>
                  <a:moveTo>
                    <a:pt x="12197" y="2525"/>
                  </a:moveTo>
                  <a:lnTo>
                    <a:pt x="13538" y="0"/>
                  </a:lnTo>
                  <a:lnTo>
                    <a:pt x="17637" y="2372"/>
                  </a:lnTo>
                  <a:lnTo>
                    <a:pt x="16296" y="4898"/>
                  </a:lnTo>
                  <a:cubicBezTo>
                    <a:pt x="16296" y="4898"/>
                    <a:pt x="12197" y="2525"/>
                    <a:pt x="12197" y="252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01" name="Shape 10434">
              <a:extLst>
                <a:ext uri="{FF2B5EF4-FFF2-40B4-BE49-F238E27FC236}">
                  <a16:creationId xmlns:a16="http://schemas.microsoft.com/office/drawing/2014/main" id="{0AF0E82B-AF6A-6B40-874C-E3B469EBD4EB}"/>
                </a:ext>
              </a:extLst>
            </p:cNvPr>
            <p:cNvSpPr/>
            <p:nvPr/>
          </p:nvSpPr>
          <p:spPr>
            <a:xfrm>
              <a:off x="17735944" y="13251073"/>
              <a:ext cx="392649" cy="42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4" y="0"/>
                  </a:moveTo>
                  <a:cubicBezTo>
                    <a:pt x="10473" y="291"/>
                    <a:pt x="9829" y="670"/>
                    <a:pt x="9218" y="1133"/>
                  </a:cubicBezTo>
                  <a:cubicBezTo>
                    <a:pt x="8205" y="1900"/>
                    <a:pt x="7241" y="3000"/>
                    <a:pt x="7232" y="4263"/>
                  </a:cubicBezTo>
                  <a:cubicBezTo>
                    <a:pt x="7232" y="4376"/>
                    <a:pt x="7251" y="4474"/>
                    <a:pt x="7265" y="4578"/>
                  </a:cubicBezTo>
                  <a:lnTo>
                    <a:pt x="5151" y="2019"/>
                  </a:lnTo>
                  <a:cubicBezTo>
                    <a:pt x="5136" y="2030"/>
                    <a:pt x="5118" y="2042"/>
                    <a:pt x="5102" y="2053"/>
                  </a:cubicBezTo>
                  <a:cubicBezTo>
                    <a:pt x="5027" y="2106"/>
                    <a:pt x="4955" y="2159"/>
                    <a:pt x="4880" y="2213"/>
                  </a:cubicBezTo>
                  <a:lnTo>
                    <a:pt x="7423" y="5900"/>
                  </a:lnTo>
                  <a:cubicBezTo>
                    <a:pt x="4977" y="5414"/>
                    <a:pt x="2486" y="6475"/>
                    <a:pt x="1082" y="8857"/>
                  </a:cubicBezTo>
                  <a:cubicBezTo>
                    <a:pt x="-1074" y="12513"/>
                    <a:pt x="95" y="17729"/>
                    <a:pt x="3688" y="19976"/>
                  </a:cubicBezTo>
                  <a:cubicBezTo>
                    <a:pt x="6286" y="21600"/>
                    <a:pt x="9522" y="21245"/>
                    <a:pt x="12057" y="19586"/>
                  </a:cubicBezTo>
                  <a:cubicBezTo>
                    <a:pt x="14335" y="19918"/>
                    <a:pt x="16643" y="19169"/>
                    <a:pt x="18072" y="17172"/>
                  </a:cubicBezTo>
                  <a:cubicBezTo>
                    <a:pt x="20526" y="13741"/>
                    <a:pt x="19342" y="8581"/>
                    <a:pt x="15911" y="5901"/>
                  </a:cubicBezTo>
                  <a:cubicBezTo>
                    <a:pt x="14980" y="5173"/>
                    <a:pt x="13948" y="4703"/>
                    <a:pt x="12864" y="4562"/>
                  </a:cubicBezTo>
                  <a:cubicBezTo>
                    <a:pt x="12076" y="4459"/>
                    <a:pt x="11291" y="4541"/>
                    <a:pt x="10539" y="4763"/>
                  </a:cubicBezTo>
                  <a:cubicBezTo>
                    <a:pt x="10955" y="4092"/>
                    <a:pt x="11179" y="3259"/>
                    <a:pt x="11250" y="2443"/>
                  </a:cubicBezTo>
                  <a:cubicBezTo>
                    <a:pt x="11324" y="1599"/>
                    <a:pt x="11285" y="776"/>
                    <a:pt x="111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02" name="Shape 10435">
              <a:extLst>
                <a:ext uri="{FF2B5EF4-FFF2-40B4-BE49-F238E27FC236}">
                  <a16:creationId xmlns:a16="http://schemas.microsoft.com/office/drawing/2014/main" id="{4FBBAB7F-ED23-6A43-904D-38E80F24742C}"/>
                </a:ext>
              </a:extLst>
            </p:cNvPr>
            <p:cNvSpPr/>
            <p:nvPr/>
          </p:nvSpPr>
          <p:spPr>
            <a:xfrm>
              <a:off x="17721874" y="12822423"/>
              <a:ext cx="359032" cy="4148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0293" y="15970"/>
                  </a:lnTo>
                  <a:lnTo>
                    <a:pt x="15488" y="19464"/>
                  </a:lnTo>
                  <a:cubicBezTo>
                    <a:pt x="15488" y="19464"/>
                    <a:pt x="21600" y="21600"/>
                    <a:pt x="21600" y="21600"/>
                  </a:cubicBezTo>
                  <a:close/>
                  <a:moveTo>
                    <a:pt x="14827" y="18782"/>
                  </a:moveTo>
                  <a:lnTo>
                    <a:pt x="19632" y="15288"/>
                  </a:lnTo>
                  <a:lnTo>
                    <a:pt x="7863" y="3150"/>
                  </a:lnTo>
                  <a:lnTo>
                    <a:pt x="3055" y="6642"/>
                  </a:lnTo>
                  <a:cubicBezTo>
                    <a:pt x="3055" y="6642"/>
                    <a:pt x="14827" y="18782"/>
                    <a:pt x="14827" y="18782"/>
                  </a:cubicBezTo>
                  <a:close/>
                  <a:moveTo>
                    <a:pt x="2382" y="5946"/>
                  </a:moveTo>
                  <a:lnTo>
                    <a:pt x="7189" y="2455"/>
                  </a:lnTo>
                  <a:lnTo>
                    <a:pt x="4808" y="0"/>
                  </a:lnTo>
                  <a:lnTo>
                    <a:pt x="0" y="3492"/>
                  </a:lnTo>
                  <a:cubicBezTo>
                    <a:pt x="0" y="3492"/>
                    <a:pt x="2382" y="5946"/>
                    <a:pt x="2382" y="59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03" name="Shape 10436">
              <a:extLst>
                <a:ext uri="{FF2B5EF4-FFF2-40B4-BE49-F238E27FC236}">
                  <a16:creationId xmlns:a16="http://schemas.microsoft.com/office/drawing/2014/main" id="{3DCD9EA2-D048-9043-A157-997BC56BD80C}"/>
                </a:ext>
              </a:extLst>
            </p:cNvPr>
            <p:cNvSpPr/>
            <p:nvPr/>
          </p:nvSpPr>
          <p:spPr>
            <a:xfrm>
              <a:off x="18877036" y="12145369"/>
              <a:ext cx="326230" cy="30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04" name="Shape 10437">
              <a:extLst>
                <a:ext uri="{FF2B5EF4-FFF2-40B4-BE49-F238E27FC236}">
                  <a16:creationId xmlns:a16="http://schemas.microsoft.com/office/drawing/2014/main" id="{A5691162-1B9A-E44B-B07F-2D2838776ECD}"/>
                </a:ext>
              </a:extLst>
            </p:cNvPr>
            <p:cNvSpPr/>
            <p:nvPr/>
          </p:nvSpPr>
          <p:spPr>
            <a:xfrm>
              <a:off x="21489022" y="13379422"/>
              <a:ext cx="326230" cy="30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05" name="Shape 10438">
              <a:extLst>
                <a:ext uri="{FF2B5EF4-FFF2-40B4-BE49-F238E27FC236}">
                  <a16:creationId xmlns:a16="http://schemas.microsoft.com/office/drawing/2014/main" id="{5A1FE574-9AB3-564E-8214-6C7FB11719A1}"/>
                </a:ext>
              </a:extLst>
            </p:cNvPr>
            <p:cNvSpPr/>
            <p:nvPr/>
          </p:nvSpPr>
          <p:spPr>
            <a:xfrm>
              <a:off x="15223803" y="10656379"/>
              <a:ext cx="1231113" cy="1023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059" extrusionOk="0">
                  <a:moveTo>
                    <a:pt x="5067" y="1749"/>
                  </a:moveTo>
                  <a:cubicBezTo>
                    <a:pt x="3889" y="2785"/>
                    <a:pt x="2937" y="4241"/>
                    <a:pt x="2399" y="6003"/>
                  </a:cubicBezTo>
                  <a:cubicBezTo>
                    <a:pt x="1643" y="8477"/>
                    <a:pt x="1865" y="11193"/>
                    <a:pt x="2990" y="13443"/>
                  </a:cubicBezTo>
                  <a:cubicBezTo>
                    <a:pt x="3870" y="15269"/>
                    <a:pt x="5250" y="16660"/>
                    <a:pt x="6922" y="17380"/>
                  </a:cubicBezTo>
                  <a:cubicBezTo>
                    <a:pt x="9451" y="18469"/>
                    <a:pt x="12240" y="17907"/>
                    <a:pt x="14313" y="15902"/>
                  </a:cubicBezTo>
                  <a:cubicBezTo>
                    <a:pt x="18651" y="11419"/>
                    <a:pt x="17421" y="3049"/>
                    <a:pt x="12063" y="579"/>
                  </a:cubicBezTo>
                  <a:cubicBezTo>
                    <a:pt x="9632" y="-541"/>
                    <a:pt x="7029" y="23"/>
                    <a:pt x="5067" y="1749"/>
                  </a:cubicBezTo>
                  <a:close/>
                  <a:moveTo>
                    <a:pt x="144" y="7068"/>
                  </a:moveTo>
                  <a:cubicBezTo>
                    <a:pt x="-293" y="10041"/>
                    <a:pt x="271" y="13044"/>
                    <a:pt x="1730" y="15514"/>
                  </a:cubicBezTo>
                  <a:cubicBezTo>
                    <a:pt x="3189" y="17983"/>
                    <a:pt x="5373" y="19622"/>
                    <a:pt x="7873" y="20141"/>
                  </a:cubicBezTo>
                  <a:cubicBezTo>
                    <a:pt x="10701" y="20728"/>
                    <a:pt x="13525" y="19736"/>
                    <a:pt x="15626" y="17641"/>
                  </a:cubicBezTo>
                  <a:cubicBezTo>
                    <a:pt x="16046" y="17222"/>
                    <a:pt x="16441" y="16756"/>
                    <a:pt x="16797" y="16252"/>
                  </a:cubicBezTo>
                  <a:lnTo>
                    <a:pt x="17968" y="17912"/>
                  </a:lnTo>
                  <a:lnTo>
                    <a:pt x="15970" y="19906"/>
                  </a:lnTo>
                  <a:lnTo>
                    <a:pt x="16784" y="21059"/>
                  </a:lnTo>
                  <a:lnTo>
                    <a:pt x="21307" y="16546"/>
                  </a:lnTo>
                  <a:lnTo>
                    <a:pt x="20493" y="15393"/>
                  </a:lnTo>
                  <a:lnTo>
                    <a:pt x="18938" y="16945"/>
                  </a:lnTo>
                  <a:lnTo>
                    <a:pt x="17563" y="14996"/>
                  </a:lnTo>
                  <a:cubicBezTo>
                    <a:pt x="17707" y="14724"/>
                    <a:pt x="17841" y="14443"/>
                    <a:pt x="17966" y="14154"/>
                  </a:cubicBezTo>
                  <a:cubicBezTo>
                    <a:pt x="18091" y="13865"/>
                    <a:pt x="18199" y="13564"/>
                    <a:pt x="18303" y="13258"/>
                  </a:cubicBezTo>
                  <a:lnTo>
                    <a:pt x="17136" y="12695"/>
                  </a:lnTo>
                  <a:cubicBezTo>
                    <a:pt x="15692" y="16940"/>
                    <a:pt x="11882" y="19451"/>
                    <a:pt x="8083" y="18662"/>
                  </a:cubicBezTo>
                  <a:cubicBezTo>
                    <a:pt x="5916" y="18212"/>
                    <a:pt x="4035" y="16786"/>
                    <a:pt x="2770" y="14645"/>
                  </a:cubicBezTo>
                  <a:cubicBezTo>
                    <a:pt x="1505" y="12505"/>
                    <a:pt x="1009" y="9912"/>
                    <a:pt x="1387" y="7335"/>
                  </a:cubicBezTo>
                  <a:lnTo>
                    <a:pt x="144" y="7068"/>
                  </a:lnTo>
                  <a:close/>
                  <a:moveTo>
                    <a:pt x="5335" y="2836"/>
                  </a:moveTo>
                  <a:cubicBezTo>
                    <a:pt x="5642" y="2547"/>
                    <a:pt x="5974" y="2293"/>
                    <a:pt x="6321" y="2073"/>
                  </a:cubicBezTo>
                  <a:cubicBezTo>
                    <a:pt x="6377" y="2351"/>
                    <a:pt x="6420" y="2627"/>
                    <a:pt x="6454" y="2907"/>
                  </a:cubicBezTo>
                  <a:cubicBezTo>
                    <a:pt x="6487" y="3186"/>
                    <a:pt x="6509" y="3472"/>
                    <a:pt x="6523" y="3752"/>
                  </a:cubicBezTo>
                  <a:cubicBezTo>
                    <a:pt x="6184" y="3732"/>
                    <a:pt x="5841" y="3730"/>
                    <a:pt x="5502" y="3738"/>
                  </a:cubicBezTo>
                  <a:cubicBezTo>
                    <a:pt x="5162" y="3746"/>
                    <a:pt x="4828" y="3762"/>
                    <a:pt x="4490" y="3798"/>
                  </a:cubicBezTo>
                  <a:cubicBezTo>
                    <a:pt x="4750" y="3451"/>
                    <a:pt x="5029" y="3125"/>
                    <a:pt x="5335" y="2836"/>
                  </a:cubicBezTo>
                  <a:close/>
                  <a:moveTo>
                    <a:pt x="3789" y="4905"/>
                  </a:moveTo>
                  <a:cubicBezTo>
                    <a:pt x="4243" y="4824"/>
                    <a:pt x="4700" y="4769"/>
                    <a:pt x="5156" y="4743"/>
                  </a:cubicBezTo>
                  <a:cubicBezTo>
                    <a:pt x="5613" y="4717"/>
                    <a:pt x="6071" y="4719"/>
                    <a:pt x="6527" y="4747"/>
                  </a:cubicBezTo>
                  <a:cubicBezTo>
                    <a:pt x="6511" y="5144"/>
                    <a:pt x="6474" y="5550"/>
                    <a:pt x="6416" y="5942"/>
                  </a:cubicBezTo>
                  <a:cubicBezTo>
                    <a:pt x="6358" y="6335"/>
                    <a:pt x="6283" y="6721"/>
                    <a:pt x="6183" y="7106"/>
                  </a:cubicBezTo>
                  <a:lnTo>
                    <a:pt x="3360" y="5892"/>
                  </a:lnTo>
                  <a:cubicBezTo>
                    <a:pt x="3422" y="5724"/>
                    <a:pt x="3488" y="5550"/>
                    <a:pt x="3560" y="5387"/>
                  </a:cubicBezTo>
                  <a:cubicBezTo>
                    <a:pt x="3631" y="5225"/>
                    <a:pt x="3708" y="5061"/>
                    <a:pt x="3789" y="4905"/>
                  </a:cubicBezTo>
                  <a:close/>
                  <a:moveTo>
                    <a:pt x="7125" y="1576"/>
                  </a:moveTo>
                  <a:cubicBezTo>
                    <a:pt x="7809" y="1266"/>
                    <a:pt x="8522" y="1092"/>
                    <a:pt x="9239" y="1059"/>
                  </a:cubicBezTo>
                  <a:cubicBezTo>
                    <a:pt x="9955" y="1027"/>
                    <a:pt x="10670" y="1128"/>
                    <a:pt x="11369" y="1373"/>
                  </a:cubicBezTo>
                  <a:lnTo>
                    <a:pt x="10388" y="4605"/>
                  </a:lnTo>
                  <a:cubicBezTo>
                    <a:pt x="9901" y="4414"/>
                    <a:pt x="9404" y="4249"/>
                    <a:pt x="8905" y="4120"/>
                  </a:cubicBezTo>
                  <a:cubicBezTo>
                    <a:pt x="8407" y="3990"/>
                    <a:pt x="7907" y="3891"/>
                    <a:pt x="7401" y="3825"/>
                  </a:cubicBezTo>
                  <a:cubicBezTo>
                    <a:pt x="7389" y="3447"/>
                    <a:pt x="7359" y="3069"/>
                    <a:pt x="7314" y="2692"/>
                  </a:cubicBezTo>
                  <a:cubicBezTo>
                    <a:pt x="7268" y="2315"/>
                    <a:pt x="7205" y="1950"/>
                    <a:pt x="7125" y="1576"/>
                  </a:cubicBezTo>
                  <a:close/>
                  <a:moveTo>
                    <a:pt x="3066" y="6828"/>
                  </a:moveTo>
                  <a:lnTo>
                    <a:pt x="5890" y="8043"/>
                  </a:lnTo>
                  <a:cubicBezTo>
                    <a:pt x="5764" y="8384"/>
                    <a:pt x="5625" y="8719"/>
                    <a:pt x="5468" y="9040"/>
                  </a:cubicBezTo>
                  <a:cubicBezTo>
                    <a:pt x="5310" y="9361"/>
                    <a:pt x="5138" y="9666"/>
                    <a:pt x="4951" y="9963"/>
                  </a:cubicBezTo>
                  <a:cubicBezTo>
                    <a:pt x="4578" y="9629"/>
                    <a:pt x="4217" y="9279"/>
                    <a:pt x="3874" y="8902"/>
                  </a:cubicBezTo>
                  <a:cubicBezTo>
                    <a:pt x="3532" y="8525"/>
                    <a:pt x="3202" y="8131"/>
                    <a:pt x="2893" y="7713"/>
                  </a:cubicBezTo>
                  <a:cubicBezTo>
                    <a:pt x="2915" y="7565"/>
                    <a:pt x="2943" y="7407"/>
                    <a:pt x="2973" y="7261"/>
                  </a:cubicBezTo>
                  <a:cubicBezTo>
                    <a:pt x="3002" y="7114"/>
                    <a:pt x="3030" y="6974"/>
                    <a:pt x="3066" y="6828"/>
                  </a:cubicBezTo>
                  <a:close/>
                  <a:moveTo>
                    <a:pt x="2802" y="9057"/>
                  </a:moveTo>
                  <a:cubicBezTo>
                    <a:pt x="3052" y="9361"/>
                    <a:pt x="3305" y="9650"/>
                    <a:pt x="3574" y="9930"/>
                  </a:cubicBezTo>
                  <a:cubicBezTo>
                    <a:pt x="3843" y="10210"/>
                    <a:pt x="4128" y="10480"/>
                    <a:pt x="4413" y="10736"/>
                  </a:cubicBezTo>
                  <a:cubicBezTo>
                    <a:pt x="4240" y="10959"/>
                    <a:pt x="4046" y="11175"/>
                    <a:pt x="3855" y="11378"/>
                  </a:cubicBezTo>
                  <a:cubicBezTo>
                    <a:pt x="3663" y="11581"/>
                    <a:pt x="3470" y="11770"/>
                    <a:pt x="3263" y="11952"/>
                  </a:cubicBezTo>
                  <a:cubicBezTo>
                    <a:pt x="3107" y="11485"/>
                    <a:pt x="2988" y="11008"/>
                    <a:pt x="2911" y="10524"/>
                  </a:cubicBezTo>
                  <a:cubicBezTo>
                    <a:pt x="2833" y="10040"/>
                    <a:pt x="2802" y="9549"/>
                    <a:pt x="2802" y="9057"/>
                  </a:cubicBezTo>
                  <a:close/>
                  <a:moveTo>
                    <a:pt x="7388" y="4837"/>
                  </a:moveTo>
                  <a:cubicBezTo>
                    <a:pt x="7847" y="4900"/>
                    <a:pt x="8303" y="4999"/>
                    <a:pt x="8754" y="5117"/>
                  </a:cubicBezTo>
                  <a:cubicBezTo>
                    <a:pt x="9206" y="5235"/>
                    <a:pt x="9653" y="5369"/>
                    <a:pt x="10094" y="5542"/>
                  </a:cubicBezTo>
                  <a:lnTo>
                    <a:pt x="9216" y="8417"/>
                  </a:lnTo>
                  <a:lnTo>
                    <a:pt x="6979" y="7447"/>
                  </a:lnTo>
                  <a:cubicBezTo>
                    <a:pt x="7094" y="7020"/>
                    <a:pt x="7183" y="6594"/>
                    <a:pt x="7252" y="6158"/>
                  </a:cubicBezTo>
                  <a:cubicBezTo>
                    <a:pt x="7322" y="5723"/>
                    <a:pt x="7367" y="5277"/>
                    <a:pt x="7388" y="4837"/>
                  </a:cubicBezTo>
                  <a:close/>
                  <a:moveTo>
                    <a:pt x="12165" y="1714"/>
                  </a:moveTo>
                  <a:cubicBezTo>
                    <a:pt x="12833" y="2061"/>
                    <a:pt x="13444" y="2536"/>
                    <a:pt x="13976" y="3109"/>
                  </a:cubicBezTo>
                  <a:cubicBezTo>
                    <a:pt x="14508" y="3681"/>
                    <a:pt x="14966" y="4358"/>
                    <a:pt x="15323" y="5119"/>
                  </a:cubicBezTo>
                  <a:cubicBezTo>
                    <a:pt x="15135" y="5279"/>
                    <a:pt x="14943" y="5447"/>
                    <a:pt x="14767" y="5623"/>
                  </a:cubicBezTo>
                  <a:cubicBezTo>
                    <a:pt x="14452" y="5937"/>
                    <a:pt x="14161" y="6275"/>
                    <a:pt x="13887" y="6637"/>
                  </a:cubicBezTo>
                  <a:cubicBezTo>
                    <a:pt x="13463" y="6300"/>
                    <a:pt x="13028" y="5990"/>
                    <a:pt x="12576" y="5708"/>
                  </a:cubicBezTo>
                  <a:cubicBezTo>
                    <a:pt x="12124" y="5426"/>
                    <a:pt x="11652" y="5180"/>
                    <a:pt x="11175" y="4955"/>
                  </a:cubicBezTo>
                  <a:lnTo>
                    <a:pt x="12165" y="1714"/>
                  </a:lnTo>
                  <a:close/>
                  <a:moveTo>
                    <a:pt x="6686" y="8384"/>
                  </a:moveTo>
                  <a:lnTo>
                    <a:pt x="8930" y="9363"/>
                  </a:lnTo>
                  <a:lnTo>
                    <a:pt x="8095" y="12077"/>
                  </a:lnTo>
                  <a:cubicBezTo>
                    <a:pt x="7666" y="11873"/>
                    <a:pt x="7252" y="11647"/>
                    <a:pt x="6844" y="11394"/>
                  </a:cubicBezTo>
                  <a:cubicBezTo>
                    <a:pt x="6436" y="11141"/>
                    <a:pt x="6042" y="10862"/>
                    <a:pt x="5658" y="10561"/>
                  </a:cubicBezTo>
                  <a:cubicBezTo>
                    <a:pt x="5865" y="10226"/>
                    <a:pt x="6051" y="9868"/>
                    <a:pt x="6224" y="9506"/>
                  </a:cubicBezTo>
                  <a:cubicBezTo>
                    <a:pt x="6396" y="9143"/>
                    <a:pt x="6550" y="8768"/>
                    <a:pt x="6686" y="8384"/>
                  </a:cubicBezTo>
                  <a:close/>
                  <a:moveTo>
                    <a:pt x="5128" y="11344"/>
                  </a:moveTo>
                  <a:cubicBezTo>
                    <a:pt x="5549" y="11678"/>
                    <a:pt x="5983" y="11984"/>
                    <a:pt x="6431" y="12263"/>
                  </a:cubicBezTo>
                  <a:cubicBezTo>
                    <a:pt x="6880" y="12542"/>
                    <a:pt x="7336" y="12800"/>
                    <a:pt x="7808" y="13023"/>
                  </a:cubicBezTo>
                  <a:lnTo>
                    <a:pt x="6820" y="16246"/>
                  </a:lnTo>
                  <a:cubicBezTo>
                    <a:pt x="6157" y="15901"/>
                    <a:pt x="5551" y="15437"/>
                    <a:pt x="5023" y="14871"/>
                  </a:cubicBezTo>
                  <a:cubicBezTo>
                    <a:pt x="4495" y="14304"/>
                    <a:pt x="4047" y="13632"/>
                    <a:pt x="3690" y="12880"/>
                  </a:cubicBezTo>
                  <a:cubicBezTo>
                    <a:pt x="3863" y="12732"/>
                    <a:pt x="4034" y="12588"/>
                    <a:pt x="4196" y="12426"/>
                  </a:cubicBezTo>
                  <a:cubicBezTo>
                    <a:pt x="4362" y="12260"/>
                    <a:pt x="4521" y="12077"/>
                    <a:pt x="4677" y="11896"/>
                  </a:cubicBezTo>
                  <a:cubicBezTo>
                    <a:pt x="4831" y="11716"/>
                    <a:pt x="4984" y="11536"/>
                    <a:pt x="5128" y="11344"/>
                  </a:cubicBezTo>
                  <a:close/>
                  <a:moveTo>
                    <a:pt x="10890" y="5883"/>
                  </a:moveTo>
                  <a:cubicBezTo>
                    <a:pt x="11322" y="6088"/>
                    <a:pt x="11745" y="6330"/>
                    <a:pt x="12155" y="6586"/>
                  </a:cubicBezTo>
                  <a:cubicBezTo>
                    <a:pt x="12566" y="6841"/>
                    <a:pt x="12970" y="7117"/>
                    <a:pt x="13357" y="7420"/>
                  </a:cubicBezTo>
                  <a:cubicBezTo>
                    <a:pt x="13134" y="7775"/>
                    <a:pt x="12924" y="8140"/>
                    <a:pt x="12741" y="8526"/>
                  </a:cubicBezTo>
                  <a:cubicBezTo>
                    <a:pt x="12557" y="8911"/>
                    <a:pt x="12392" y="9315"/>
                    <a:pt x="12250" y="9727"/>
                  </a:cubicBezTo>
                  <a:lnTo>
                    <a:pt x="10012" y="8758"/>
                  </a:lnTo>
                  <a:lnTo>
                    <a:pt x="10890" y="5883"/>
                  </a:lnTo>
                  <a:close/>
                  <a:moveTo>
                    <a:pt x="9726" y="9704"/>
                  </a:moveTo>
                  <a:lnTo>
                    <a:pt x="11963" y="10674"/>
                  </a:lnTo>
                  <a:cubicBezTo>
                    <a:pt x="11858" y="11075"/>
                    <a:pt x="11775" y="11483"/>
                    <a:pt x="11711" y="11891"/>
                  </a:cubicBezTo>
                  <a:cubicBezTo>
                    <a:pt x="11647" y="12299"/>
                    <a:pt x="11605" y="12707"/>
                    <a:pt x="11582" y="13121"/>
                  </a:cubicBezTo>
                  <a:cubicBezTo>
                    <a:pt x="11125" y="13057"/>
                    <a:pt x="10671" y="12969"/>
                    <a:pt x="10223" y="12851"/>
                  </a:cubicBezTo>
                  <a:cubicBezTo>
                    <a:pt x="9773" y="12733"/>
                    <a:pt x="9330" y="12589"/>
                    <a:pt x="8891" y="12417"/>
                  </a:cubicBezTo>
                  <a:lnTo>
                    <a:pt x="9726" y="9704"/>
                  </a:lnTo>
                  <a:close/>
                  <a:moveTo>
                    <a:pt x="15110" y="6653"/>
                  </a:moveTo>
                  <a:cubicBezTo>
                    <a:pt x="15286" y="6465"/>
                    <a:pt x="15468" y="6291"/>
                    <a:pt x="15660" y="6121"/>
                  </a:cubicBezTo>
                  <a:cubicBezTo>
                    <a:pt x="15809" y="6562"/>
                    <a:pt x="15931" y="7009"/>
                    <a:pt x="16010" y="7466"/>
                  </a:cubicBezTo>
                  <a:cubicBezTo>
                    <a:pt x="16090" y="7922"/>
                    <a:pt x="16131" y="8379"/>
                    <a:pt x="16141" y="8842"/>
                  </a:cubicBezTo>
                  <a:cubicBezTo>
                    <a:pt x="15901" y="8554"/>
                    <a:pt x="15654" y="8277"/>
                    <a:pt x="15397" y="8010"/>
                  </a:cubicBezTo>
                  <a:cubicBezTo>
                    <a:pt x="15141" y="7743"/>
                    <a:pt x="14873" y="7490"/>
                    <a:pt x="14601" y="7245"/>
                  </a:cubicBezTo>
                  <a:cubicBezTo>
                    <a:pt x="14764" y="7040"/>
                    <a:pt x="14933" y="6842"/>
                    <a:pt x="15110" y="6653"/>
                  </a:cubicBezTo>
                  <a:close/>
                  <a:moveTo>
                    <a:pt x="8605" y="13364"/>
                  </a:moveTo>
                  <a:cubicBezTo>
                    <a:pt x="9087" y="13554"/>
                    <a:pt x="9570" y="13710"/>
                    <a:pt x="10065" y="13838"/>
                  </a:cubicBezTo>
                  <a:cubicBezTo>
                    <a:pt x="10559" y="13967"/>
                    <a:pt x="11066" y="14066"/>
                    <a:pt x="11569" y="14133"/>
                  </a:cubicBezTo>
                  <a:cubicBezTo>
                    <a:pt x="11579" y="14514"/>
                    <a:pt x="11603" y="14895"/>
                    <a:pt x="11648" y="15274"/>
                  </a:cubicBezTo>
                  <a:cubicBezTo>
                    <a:pt x="11692" y="15654"/>
                    <a:pt x="11756" y="16032"/>
                    <a:pt x="11835" y="16408"/>
                  </a:cubicBezTo>
                  <a:cubicBezTo>
                    <a:pt x="11155" y="16713"/>
                    <a:pt x="10449" y="16878"/>
                    <a:pt x="9738" y="16909"/>
                  </a:cubicBezTo>
                  <a:cubicBezTo>
                    <a:pt x="9027" y="16939"/>
                    <a:pt x="8310" y="16829"/>
                    <a:pt x="7616" y="16587"/>
                  </a:cubicBezTo>
                  <a:lnTo>
                    <a:pt x="8605" y="13364"/>
                  </a:lnTo>
                  <a:close/>
                  <a:moveTo>
                    <a:pt x="14057" y="8008"/>
                  </a:moveTo>
                  <a:cubicBezTo>
                    <a:pt x="14422" y="8336"/>
                    <a:pt x="14775" y="8688"/>
                    <a:pt x="15111" y="9058"/>
                  </a:cubicBezTo>
                  <a:cubicBezTo>
                    <a:pt x="15447" y="9427"/>
                    <a:pt x="15766" y="9826"/>
                    <a:pt x="16070" y="10235"/>
                  </a:cubicBezTo>
                  <a:cubicBezTo>
                    <a:pt x="16047" y="10415"/>
                    <a:pt x="16018" y="10583"/>
                    <a:pt x="15985" y="10761"/>
                  </a:cubicBezTo>
                  <a:cubicBezTo>
                    <a:pt x="15951" y="10940"/>
                    <a:pt x="15911" y="11124"/>
                    <a:pt x="15868" y="11301"/>
                  </a:cubicBezTo>
                  <a:lnTo>
                    <a:pt x="13053" y="10078"/>
                  </a:lnTo>
                  <a:cubicBezTo>
                    <a:pt x="13184" y="9710"/>
                    <a:pt x="13327" y="9355"/>
                    <a:pt x="13495" y="9009"/>
                  </a:cubicBezTo>
                  <a:cubicBezTo>
                    <a:pt x="13664" y="8665"/>
                    <a:pt x="13854" y="8326"/>
                    <a:pt x="14057" y="8008"/>
                  </a:cubicBezTo>
                  <a:close/>
                  <a:moveTo>
                    <a:pt x="12766" y="11024"/>
                  </a:moveTo>
                  <a:lnTo>
                    <a:pt x="15589" y="12239"/>
                  </a:lnTo>
                  <a:cubicBezTo>
                    <a:pt x="15538" y="12378"/>
                    <a:pt x="15478" y="12511"/>
                    <a:pt x="15420" y="12645"/>
                  </a:cubicBezTo>
                  <a:cubicBezTo>
                    <a:pt x="15362" y="12780"/>
                    <a:pt x="15300" y="12919"/>
                    <a:pt x="15235" y="13050"/>
                  </a:cubicBezTo>
                  <a:cubicBezTo>
                    <a:pt x="14772" y="13134"/>
                    <a:pt x="14310" y="13191"/>
                    <a:pt x="13844" y="13218"/>
                  </a:cubicBezTo>
                  <a:cubicBezTo>
                    <a:pt x="13378" y="13245"/>
                    <a:pt x="12908" y="13241"/>
                    <a:pt x="12443" y="13211"/>
                  </a:cubicBezTo>
                  <a:cubicBezTo>
                    <a:pt x="12460" y="12841"/>
                    <a:pt x="12494" y="12472"/>
                    <a:pt x="12547" y="12107"/>
                  </a:cubicBezTo>
                  <a:cubicBezTo>
                    <a:pt x="12600" y="11742"/>
                    <a:pt x="12676" y="11384"/>
                    <a:pt x="12766" y="11024"/>
                  </a:cubicBezTo>
                  <a:close/>
                  <a:moveTo>
                    <a:pt x="12438" y="14214"/>
                  </a:moveTo>
                  <a:cubicBezTo>
                    <a:pt x="12795" y="14237"/>
                    <a:pt x="13149" y="14242"/>
                    <a:pt x="13506" y="14233"/>
                  </a:cubicBezTo>
                  <a:cubicBezTo>
                    <a:pt x="13864" y="14224"/>
                    <a:pt x="14224" y="14202"/>
                    <a:pt x="14580" y="14161"/>
                  </a:cubicBezTo>
                  <a:cubicBezTo>
                    <a:pt x="14335" y="14508"/>
                    <a:pt x="14059" y="14833"/>
                    <a:pt x="13766" y="15126"/>
                  </a:cubicBezTo>
                  <a:cubicBezTo>
                    <a:pt x="13423" y="15468"/>
                    <a:pt x="13055" y="15770"/>
                    <a:pt x="12662" y="16024"/>
                  </a:cubicBezTo>
                  <a:cubicBezTo>
                    <a:pt x="12600" y="15725"/>
                    <a:pt x="12549" y="15426"/>
                    <a:pt x="12511" y="15125"/>
                  </a:cubicBezTo>
                  <a:cubicBezTo>
                    <a:pt x="12473" y="14823"/>
                    <a:pt x="12451" y="14517"/>
                    <a:pt x="12438" y="142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06" name="Shape 10439">
              <a:extLst>
                <a:ext uri="{FF2B5EF4-FFF2-40B4-BE49-F238E27FC236}">
                  <a16:creationId xmlns:a16="http://schemas.microsoft.com/office/drawing/2014/main" id="{D081F51B-18C6-6446-B725-3E436F1C69AB}"/>
                </a:ext>
              </a:extLst>
            </p:cNvPr>
            <p:cNvSpPr/>
            <p:nvPr/>
          </p:nvSpPr>
          <p:spPr>
            <a:xfrm>
              <a:off x="15028523" y="10196678"/>
              <a:ext cx="417298" cy="446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4" y="0"/>
                  </a:moveTo>
                  <a:cubicBezTo>
                    <a:pt x="10473" y="291"/>
                    <a:pt x="9829" y="670"/>
                    <a:pt x="9218" y="1133"/>
                  </a:cubicBezTo>
                  <a:cubicBezTo>
                    <a:pt x="8205" y="1900"/>
                    <a:pt x="7241" y="3000"/>
                    <a:pt x="7232" y="4263"/>
                  </a:cubicBezTo>
                  <a:cubicBezTo>
                    <a:pt x="7232" y="4376"/>
                    <a:pt x="7251" y="4474"/>
                    <a:pt x="7265" y="4578"/>
                  </a:cubicBezTo>
                  <a:lnTo>
                    <a:pt x="5151" y="2019"/>
                  </a:lnTo>
                  <a:cubicBezTo>
                    <a:pt x="5136" y="2030"/>
                    <a:pt x="5118" y="2041"/>
                    <a:pt x="5102" y="2053"/>
                  </a:cubicBezTo>
                  <a:cubicBezTo>
                    <a:pt x="5027" y="2106"/>
                    <a:pt x="4955" y="2159"/>
                    <a:pt x="4880" y="2213"/>
                  </a:cubicBezTo>
                  <a:lnTo>
                    <a:pt x="7423" y="5900"/>
                  </a:lnTo>
                  <a:cubicBezTo>
                    <a:pt x="4977" y="5414"/>
                    <a:pt x="2486" y="6475"/>
                    <a:pt x="1082" y="8857"/>
                  </a:cubicBezTo>
                  <a:cubicBezTo>
                    <a:pt x="-1074" y="12513"/>
                    <a:pt x="95" y="17729"/>
                    <a:pt x="3688" y="19976"/>
                  </a:cubicBezTo>
                  <a:cubicBezTo>
                    <a:pt x="6286" y="21600"/>
                    <a:pt x="9522" y="21245"/>
                    <a:pt x="12057" y="19586"/>
                  </a:cubicBezTo>
                  <a:cubicBezTo>
                    <a:pt x="14335" y="19918"/>
                    <a:pt x="16643" y="19169"/>
                    <a:pt x="18072" y="17172"/>
                  </a:cubicBezTo>
                  <a:cubicBezTo>
                    <a:pt x="20526" y="13741"/>
                    <a:pt x="19342" y="8581"/>
                    <a:pt x="15911" y="5901"/>
                  </a:cubicBezTo>
                  <a:cubicBezTo>
                    <a:pt x="14980" y="5173"/>
                    <a:pt x="13948" y="4703"/>
                    <a:pt x="12864" y="4562"/>
                  </a:cubicBezTo>
                  <a:cubicBezTo>
                    <a:pt x="12076" y="4459"/>
                    <a:pt x="11291" y="4541"/>
                    <a:pt x="10539" y="4763"/>
                  </a:cubicBezTo>
                  <a:cubicBezTo>
                    <a:pt x="10955" y="4092"/>
                    <a:pt x="11179" y="3259"/>
                    <a:pt x="11250" y="2443"/>
                  </a:cubicBezTo>
                  <a:cubicBezTo>
                    <a:pt x="11324" y="1599"/>
                    <a:pt x="11285" y="776"/>
                    <a:pt x="111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07" name="Shape 10440">
              <a:extLst>
                <a:ext uri="{FF2B5EF4-FFF2-40B4-BE49-F238E27FC236}">
                  <a16:creationId xmlns:a16="http://schemas.microsoft.com/office/drawing/2014/main" id="{F36FE6B6-0B77-5149-B884-D452DF5299C3}"/>
                </a:ext>
              </a:extLst>
            </p:cNvPr>
            <p:cNvSpPr/>
            <p:nvPr/>
          </p:nvSpPr>
          <p:spPr>
            <a:xfrm>
              <a:off x="16217782" y="9944071"/>
              <a:ext cx="446855" cy="49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5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08" name="Shape 10441">
              <a:extLst>
                <a:ext uri="{FF2B5EF4-FFF2-40B4-BE49-F238E27FC236}">
                  <a16:creationId xmlns:a16="http://schemas.microsoft.com/office/drawing/2014/main" id="{44C07A89-5A30-3A45-BD4C-D185B8723335}"/>
                </a:ext>
              </a:extLst>
            </p:cNvPr>
            <p:cNvSpPr/>
            <p:nvPr/>
          </p:nvSpPr>
          <p:spPr>
            <a:xfrm>
              <a:off x="14782479" y="8405887"/>
              <a:ext cx="501644" cy="700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6" h="21363" extrusionOk="0">
                  <a:moveTo>
                    <a:pt x="10609" y="43"/>
                  </a:moveTo>
                  <a:cubicBezTo>
                    <a:pt x="8165" y="-162"/>
                    <a:pt x="5621" y="372"/>
                    <a:pt x="3560" y="1702"/>
                  </a:cubicBezTo>
                  <a:cubicBezTo>
                    <a:pt x="-561" y="4362"/>
                    <a:pt x="-1197" y="9181"/>
                    <a:pt x="2140" y="12465"/>
                  </a:cubicBezTo>
                  <a:cubicBezTo>
                    <a:pt x="4853" y="15135"/>
                    <a:pt x="9359" y="15971"/>
                    <a:pt x="13163" y="14762"/>
                  </a:cubicBezTo>
                  <a:cubicBezTo>
                    <a:pt x="13165" y="14832"/>
                    <a:pt x="13187" y="14904"/>
                    <a:pt x="13225" y="14972"/>
                  </a:cubicBezTo>
                  <a:lnTo>
                    <a:pt x="16612" y="21039"/>
                  </a:lnTo>
                  <a:cubicBezTo>
                    <a:pt x="16765" y="21313"/>
                    <a:pt x="17169" y="21438"/>
                    <a:pt x="17513" y="21316"/>
                  </a:cubicBezTo>
                  <a:lnTo>
                    <a:pt x="17878" y="21186"/>
                  </a:lnTo>
                  <a:cubicBezTo>
                    <a:pt x="18222" y="21064"/>
                    <a:pt x="18373" y="20741"/>
                    <a:pt x="18220" y="20467"/>
                  </a:cubicBezTo>
                  <a:lnTo>
                    <a:pt x="14832" y="14405"/>
                  </a:lnTo>
                  <a:cubicBezTo>
                    <a:pt x="14778" y="14307"/>
                    <a:pt x="14685" y="14238"/>
                    <a:pt x="14581" y="14183"/>
                  </a:cubicBezTo>
                  <a:cubicBezTo>
                    <a:pt x="14946" y="14006"/>
                    <a:pt x="15305" y="13816"/>
                    <a:pt x="15646" y="13596"/>
                  </a:cubicBezTo>
                  <a:cubicBezTo>
                    <a:pt x="19767" y="10937"/>
                    <a:pt x="20403" y="6118"/>
                    <a:pt x="17066" y="2833"/>
                  </a:cubicBezTo>
                  <a:cubicBezTo>
                    <a:pt x="15397" y="1191"/>
                    <a:pt x="13053" y="247"/>
                    <a:pt x="10609" y="43"/>
                  </a:cubicBezTo>
                  <a:close/>
                  <a:moveTo>
                    <a:pt x="10451" y="1237"/>
                  </a:moveTo>
                  <a:cubicBezTo>
                    <a:pt x="12511" y="1410"/>
                    <a:pt x="14487" y="2210"/>
                    <a:pt x="15893" y="3594"/>
                  </a:cubicBezTo>
                  <a:cubicBezTo>
                    <a:pt x="18705" y="6361"/>
                    <a:pt x="18170" y="10422"/>
                    <a:pt x="14697" y="12663"/>
                  </a:cubicBezTo>
                  <a:cubicBezTo>
                    <a:pt x="11225" y="14903"/>
                    <a:pt x="6130" y="14477"/>
                    <a:pt x="3318" y="11709"/>
                  </a:cubicBezTo>
                  <a:cubicBezTo>
                    <a:pt x="506" y="8942"/>
                    <a:pt x="1041" y="4882"/>
                    <a:pt x="4514" y="2641"/>
                  </a:cubicBezTo>
                  <a:cubicBezTo>
                    <a:pt x="6250" y="1520"/>
                    <a:pt x="8392" y="1065"/>
                    <a:pt x="10451" y="12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09" name="Shape 10442">
              <a:extLst>
                <a:ext uri="{FF2B5EF4-FFF2-40B4-BE49-F238E27FC236}">
                  <a16:creationId xmlns:a16="http://schemas.microsoft.com/office/drawing/2014/main" id="{01ADF65B-FA66-5E48-83A3-C021D0C8D99C}"/>
                </a:ext>
              </a:extLst>
            </p:cNvPr>
            <p:cNvSpPr/>
            <p:nvPr/>
          </p:nvSpPr>
          <p:spPr>
            <a:xfrm>
              <a:off x="16163586" y="9475903"/>
              <a:ext cx="425669" cy="39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0" name="Shape 10443">
              <a:extLst>
                <a:ext uri="{FF2B5EF4-FFF2-40B4-BE49-F238E27FC236}">
                  <a16:creationId xmlns:a16="http://schemas.microsoft.com/office/drawing/2014/main" id="{E71DBE7E-E5D6-0348-8E1E-235818916B0F}"/>
                </a:ext>
              </a:extLst>
            </p:cNvPr>
            <p:cNvSpPr/>
            <p:nvPr/>
          </p:nvSpPr>
          <p:spPr>
            <a:xfrm>
              <a:off x="14923512" y="9401109"/>
              <a:ext cx="530063" cy="653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41" extrusionOk="0">
                  <a:moveTo>
                    <a:pt x="19725" y="4962"/>
                  </a:moveTo>
                  <a:cubicBezTo>
                    <a:pt x="19481" y="4621"/>
                    <a:pt x="18944" y="4504"/>
                    <a:pt x="18524" y="4700"/>
                  </a:cubicBezTo>
                  <a:lnTo>
                    <a:pt x="16276" y="5753"/>
                  </a:lnTo>
                  <a:cubicBezTo>
                    <a:pt x="16665" y="6156"/>
                    <a:pt x="16967" y="6565"/>
                    <a:pt x="17201" y="6965"/>
                  </a:cubicBezTo>
                  <a:lnTo>
                    <a:pt x="19403" y="5935"/>
                  </a:lnTo>
                  <a:cubicBezTo>
                    <a:pt x="19823" y="5739"/>
                    <a:pt x="19967" y="5303"/>
                    <a:pt x="19725" y="4962"/>
                  </a:cubicBezTo>
                  <a:close/>
                  <a:moveTo>
                    <a:pt x="21339" y="9898"/>
                  </a:moveTo>
                  <a:cubicBezTo>
                    <a:pt x="21338" y="9504"/>
                    <a:pt x="20944" y="9185"/>
                    <a:pt x="20459" y="9185"/>
                  </a:cubicBezTo>
                  <a:lnTo>
                    <a:pt x="17939" y="9183"/>
                  </a:lnTo>
                  <a:cubicBezTo>
                    <a:pt x="17998" y="9688"/>
                    <a:pt x="17984" y="10167"/>
                    <a:pt x="17927" y="10609"/>
                  </a:cubicBezTo>
                  <a:lnTo>
                    <a:pt x="20460" y="10610"/>
                  </a:lnTo>
                  <a:cubicBezTo>
                    <a:pt x="20946" y="10610"/>
                    <a:pt x="21338" y="10292"/>
                    <a:pt x="21339" y="9898"/>
                  </a:cubicBezTo>
                  <a:close/>
                  <a:moveTo>
                    <a:pt x="4324" y="1565"/>
                  </a:moveTo>
                  <a:cubicBezTo>
                    <a:pt x="4080" y="1224"/>
                    <a:pt x="3543" y="1107"/>
                    <a:pt x="3123" y="1304"/>
                  </a:cubicBezTo>
                  <a:cubicBezTo>
                    <a:pt x="2703" y="1501"/>
                    <a:pt x="2559" y="1936"/>
                    <a:pt x="2802" y="2278"/>
                  </a:cubicBezTo>
                  <a:lnTo>
                    <a:pt x="4065" y="4052"/>
                  </a:lnTo>
                  <a:cubicBezTo>
                    <a:pt x="4512" y="3793"/>
                    <a:pt x="5019" y="3548"/>
                    <a:pt x="5588" y="3340"/>
                  </a:cubicBezTo>
                  <a:cubicBezTo>
                    <a:pt x="5588" y="3340"/>
                    <a:pt x="4324" y="1565"/>
                    <a:pt x="4324" y="1565"/>
                  </a:cubicBezTo>
                  <a:close/>
                  <a:moveTo>
                    <a:pt x="10086" y="713"/>
                  </a:moveTo>
                  <a:cubicBezTo>
                    <a:pt x="10086" y="319"/>
                    <a:pt x="9693" y="0"/>
                    <a:pt x="9207" y="0"/>
                  </a:cubicBezTo>
                  <a:cubicBezTo>
                    <a:pt x="8723" y="0"/>
                    <a:pt x="8330" y="319"/>
                    <a:pt x="8330" y="713"/>
                  </a:cubicBezTo>
                  <a:lnTo>
                    <a:pt x="8331" y="2772"/>
                  </a:lnTo>
                  <a:cubicBezTo>
                    <a:pt x="8876" y="2739"/>
                    <a:pt x="9464" y="2751"/>
                    <a:pt x="10088" y="2828"/>
                  </a:cubicBezTo>
                  <a:cubicBezTo>
                    <a:pt x="10088" y="2828"/>
                    <a:pt x="10086" y="713"/>
                    <a:pt x="10086" y="713"/>
                  </a:cubicBezTo>
                  <a:close/>
                  <a:moveTo>
                    <a:pt x="15284" y="1339"/>
                  </a:moveTo>
                  <a:cubicBezTo>
                    <a:pt x="14864" y="1142"/>
                    <a:pt x="14326" y="1258"/>
                    <a:pt x="14084" y="1599"/>
                  </a:cubicBezTo>
                  <a:lnTo>
                    <a:pt x="12730" y="3502"/>
                  </a:lnTo>
                  <a:cubicBezTo>
                    <a:pt x="12923" y="3577"/>
                    <a:pt x="14063" y="4115"/>
                    <a:pt x="14249" y="4220"/>
                  </a:cubicBezTo>
                  <a:lnTo>
                    <a:pt x="15606" y="2312"/>
                  </a:lnTo>
                  <a:cubicBezTo>
                    <a:pt x="15849" y="1971"/>
                    <a:pt x="15704" y="1536"/>
                    <a:pt x="15284" y="1339"/>
                  </a:cubicBezTo>
                  <a:close/>
                  <a:moveTo>
                    <a:pt x="16063" y="12771"/>
                  </a:moveTo>
                  <a:cubicBezTo>
                    <a:pt x="17178" y="10880"/>
                    <a:pt x="17910" y="6928"/>
                    <a:pt x="12930" y="4595"/>
                  </a:cubicBezTo>
                  <a:cubicBezTo>
                    <a:pt x="12930" y="4595"/>
                    <a:pt x="12929" y="4595"/>
                    <a:pt x="12928" y="4595"/>
                  </a:cubicBezTo>
                  <a:cubicBezTo>
                    <a:pt x="12928" y="4594"/>
                    <a:pt x="12927" y="4594"/>
                    <a:pt x="12926" y="4594"/>
                  </a:cubicBezTo>
                  <a:cubicBezTo>
                    <a:pt x="12926" y="4593"/>
                    <a:pt x="12925" y="4593"/>
                    <a:pt x="12924" y="4593"/>
                  </a:cubicBezTo>
                  <a:cubicBezTo>
                    <a:pt x="12924" y="4592"/>
                    <a:pt x="12923" y="4592"/>
                    <a:pt x="12922" y="4592"/>
                  </a:cubicBezTo>
                  <a:cubicBezTo>
                    <a:pt x="7943" y="2259"/>
                    <a:pt x="4092" y="4749"/>
                    <a:pt x="2631" y="6478"/>
                  </a:cubicBezTo>
                  <a:cubicBezTo>
                    <a:pt x="1322" y="8041"/>
                    <a:pt x="1632" y="10216"/>
                    <a:pt x="1621" y="10529"/>
                  </a:cubicBezTo>
                  <a:cubicBezTo>
                    <a:pt x="1602" y="11040"/>
                    <a:pt x="2174" y="13289"/>
                    <a:pt x="1592" y="14216"/>
                  </a:cubicBezTo>
                  <a:cubicBezTo>
                    <a:pt x="792" y="15491"/>
                    <a:pt x="955" y="15611"/>
                    <a:pt x="1594" y="16106"/>
                  </a:cubicBezTo>
                  <a:cubicBezTo>
                    <a:pt x="2244" y="16611"/>
                    <a:pt x="5442" y="18109"/>
                    <a:pt x="6306" y="18314"/>
                  </a:cubicBezTo>
                  <a:cubicBezTo>
                    <a:pt x="7154" y="18515"/>
                    <a:pt x="7364" y="18570"/>
                    <a:pt x="8324" y="17370"/>
                  </a:cubicBezTo>
                  <a:cubicBezTo>
                    <a:pt x="9022" y="16498"/>
                    <a:pt x="11709" y="15775"/>
                    <a:pt x="12245" y="15507"/>
                  </a:cubicBezTo>
                  <a:cubicBezTo>
                    <a:pt x="12574" y="15342"/>
                    <a:pt x="15049" y="14473"/>
                    <a:pt x="16063" y="12771"/>
                  </a:cubicBezTo>
                  <a:close/>
                  <a:moveTo>
                    <a:pt x="5425" y="20157"/>
                  </a:moveTo>
                  <a:cubicBezTo>
                    <a:pt x="5564" y="19962"/>
                    <a:pt x="5481" y="19712"/>
                    <a:pt x="5240" y="19599"/>
                  </a:cubicBezTo>
                  <a:lnTo>
                    <a:pt x="756" y="17498"/>
                  </a:lnTo>
                  <a:cubicBezTo>
                    <a:pt x="515" y="17385"/>
                    <a:pt x="206" y="17452"/>
                    <a:pt x="67" y="17647"/>
                  </a:cubicBezTo>
                  <a:lnTo>
                    <a:pt x="67" y="17647"/>
                  </a:lnTo>
                  <a:cubicBezTo>
                    <a:pt x="-72" y="17843"/>
                    <a:pt x="11" y="18093"/>
                    <a:pt x="252" y="18206"/>
                  </a:cubicBezTo>
                  <a:lnTo>
                    <a:pt x="4736" y="20307"/>
                  </a:lnTo>
                  <a:cubicBezTo>
                    <a:pt x="4977" y="20420"/>
                    <a:pt x="5286" y="20353"/>
                    <a:pt x="5425" y="20157"/>
                  </a:cubicBezTo>
                  <a:cubicBezTo>
                    <a:pt x="5425" y="20157"/>
                    <a:pt x="5425" y="20157"/>
                    <a:pt x="5425" y="20157"/>
                  </a:cubicBezTo>
                  <a:close/>
                  <a:moveTo>
                    <a:pt x="6113" y="19190"/>
                  </a:moveTo>
                  <a:cubicBezTo>
                    <a:pt x="6252" y="18995"/>
                    <a:pt x="6169" y="18745"/>
                    <a:pt x="5928" y="18632"/>
                  </a:cubicBezTo>
                  <a:lnTo>
                    <a:pt x="1444" y="16531"/>
                  </a:lnTo>
                  <a:cubicBezTo>
                    <a:pt x="1203" y="16418"/>
                    <a:pt x="894" y="16485"/>
                    <a:pt x="755" y="16680"/>
                  </a:cubicBezTo>
                  <a:lnTo>
                    <a:pt x="755" y="16680"/>
                  </a:lnTo>
                  <a:cubicBezTo>
                    <a:pt x="616" y="16876"/>
                    <a:pt x="699" y="17126"/>
                    <a:pt x="940" y="17239"/>
                  </a:cubicBezTo>
                  <a:lnTo>
                    <a:pt x="5424" y="19340"/>
                  </a:lnTo>
                  <a:cubicBezTo>
                    <a:pt x="5665" y="19453"/>
                    <a:pt x="5974" y="19386"/>
                    <a:pt x="6113" y="19190"/>
                  </a:cubicBezTo>
                  <a:cubicBezTo>
                    <a:pt x="6113" y="19190"/>
                    <a:pt x="6113" y="19190"/>
                    <a:pt x="6113" y="19190"/>
                  </a:cubicBezTo>
                  <a:close/>
                  <a:moveTo>
                    <a:pt x="360" y="18601"/>
                  </a:moveTo>
                  <a:lnTo>
                    <a:pt x="4260" y="20429"/>
                  </a:lnTo>
                  <a:cubicBezTo>
                    <a:pt x="3639" y="21302"/>
                    <a:pt x="2263" y="21600"/>
                    <a:pt x="1186" y="21095"/>
                  </a:cubicBezTo>
                  <a:cubicBezTo>
                    <a:pt x="109" y="20591"/>
                    <a:pt x="-261" y="19474"/>
                    <a:pt x="360" y="1860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1" name="Shape 10444">
              <a:extLst>
                <a:ext uri="{FF2B5EF4-FFF2-40B4-BE49-F238E27FC236}">
                  <a16:creationId xmlns:a16="http://schemas.microsoft.com/office/drawing/2014/main" id="{D8139592-3843-E14B-AC06-E8AF7D66C90D}"/>
                </a:ext>
              </a:extLst>
            </p:cNvPr>
            <p:cNvSpPr/>
            <p:nvPr/>
          </p:nvSpPr>
          <p:spPr>
            <a:xfrm>
              <a:off x="15668533" y="8652551"/>
              <a:ext cx="371824" cy="371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85" extrusionOk="0">
                  <a:moveTo>
                    <a:pt x="5809" y="19810"/>
                  </a:moveTo>
                  <a:lnTo>
                    <a:pt x="0" y="21585"/>
                  </a:lnTo>
                  <a:lnTo>
                    <a:pt x="1723" y="15720"/>
                  </a:lnTo>
                  <a:cubicBezTo>
                    <a:pt x="1723" y="15720"/>
                    <a:pt x="5809" y="19810"/>
                    <a:pt x="5809" y="19810"/>
                  </a:cubicBezTo>
                  <a:close/>
                  <a:moveTo>
                    <a:pt x="14328" y="11295"/>
                  </a:moveTo>
                  <a:cubicBezTo>
                    <a:pt x="14857" y="12169"/>
                    <a:pt x="15219" y="12941"/>
                    <a:pt x="15338" y="13361"/>
                  </a:cubicBezTo>
                  <a:cubicBezTo>
                    <a:pt x="16735" y="12758"/>
                    <a:pt x="18442" y="13050"/>
                    <a:pt x="19809" y="14418"/>
                  </a:cubicBezTo>
                  <a:cubicBezTo>
                    <a:pt x="21600" y="16210"/>
                    <a:pt x="21590" y="21540"/>
                    <a:pt x="21590" y="21540"/>
                  </a:cubicBezTo>
                  <a:cubicBezTo>
                    <a:pt x="21590" y="21540"/>
                    <a:pt x="21587" y="21538"/>
                    <a:pt x="21583" y="21536"/>
                  </a:cubicBezTo>
                  <a:cubicBezTo>
                    <a:pt x="21586" y="21540"/>
                    <a:pt x="21587" y="21543"/>
                    <a:pt x="21587" y="21543"/>
                  </a:cubicBezTo>
                  <a:cubicBezTo>
                    <a:pt x="21587" y="21543"/>
                    <a:pt x="16257" y="21556"/>
                    <a:pt x="14467" y="19765"/>
                  </a:cubicBezTo>
                  <a:cubicBezTo>
                    <a:pt x="13114" y="18410"/>
                    <a:pt x="12816" y="16721"/>
                    <a:pt x="13396" y="15331"/>
                  </a:cubicBezTo>
                  <a:cubicBezTo>
                    <a:pt x="12981" y="15218"/>
                    <a:pt x="12197" y="14852"/>
                    <a:pt x="11308" y="14314"/>
                  </a:cubicBezTo>
                  <a:lnTo>
                    <a:pt x="6478" y="19142"/>
                  </a:lnTo>
                  <a:lnTo>
                    <a:pt x="2392" y="15051"/>
                  </a:lnTo>
                  <a:lnTo>
                    <a:pt x="6994" y="10450"/>
                  </a:lnTo>
                  <a:cubicBezTo>
                    <a:pt x="4968" y="7962"/>
                    <a:pt x="2105" y="4020"/>
                    <a:pt x="1025" y="2336"/>
                  </a:cubicBezTo>
                  <a:cubicBezTo>
                    <a:pt x="11" y="756"/>
                    <a:pt x="7" y="211"/>
                    <a:pt x="44" y="57"/>
                  </a:cubicBezTo>
                  <a:cubicBezTo>
                    <a:pt x="31" y="43"/>
                    <a:pt x="37" y="38"/>
                    <a:pt x="52" y="32"/>
                  </a:cubicBezTo>
                  <a:cubicBezTo>
                    <a:pt x="59" y="13"/>
                    <a:pt x="65" y="4"/>
                    <a:pt x="65" y="4"/>
                  </a:cubicBezTo>
                  <a:cubicBezTo>
                    <a:pt x="237" y="-15"/>
                    <a:pt x="782" y="-11"/>
                    <a:pt x="2361" y="1003"/>
                  </a:cubicBezTo>
                  <a:cubicBezTo>
                    <a:pt x="4043" y="2084"/>
                    <a:pt x="7984" y="4949"/>
                    <a:pt x="10469" y="6978"/>
                  </a:cubicBezTo>
                  <a:lnTo>
                    <a:pt x="14322" y="3125"/>
                  </a:lnTo>
                  <a:lnTo>
                    <a:pt x="18411" y="7213"/>
                  </a:lnTo>
                  <a:cubicBezTo>
                    <a:pt x="18411" y="7213"/>
                    <a:pt x="14328" y="11295"/>
                    <a:pt x="14328" y="11295"/>
                  </a:cubicBezTo>
                  <a:close/>
                  <a:moveTo>
                    <a:pt x="15005" y="2441"/>
                  </a:moveTo>
                  <a:lnTo>
                    <a:pt x="17418" y="30"/>
                  </a:lnTo>
                  <a:lnTo>
                    <a:pt x="21507" y="4118"/>
                  </a:lnTo>
                  <a:lnTo>
                    <a:pt x="19094" y="6530"/>
                  </a:lnTo>
                  <a:cubicBezTo>
                    <a:pt x="19094" y="6530"/>
                    <a:pt x="15005" y="2441"/>
                    <a:pt x="15005" y="24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2" name="Shape 10445">
              <a:extLst>
                <a:ext uri="{FF2B5EF4-FFF2-40B4-BE49-F238E27FC236}">
                  <a16:creationId xmlns:a16="http://schemas.microsoft.com/office/drawing/2014/main" id="{AFF5102C-DFC3-F641-B1B9-68A8C224DBB9}"/>
                </a:ext>
              </a:extLst>
            </p:cNvPr>
            <p:cNvSpPr/>
            <p:nvPr/>
          </p:nvSpPr>
          <p:spPr>
            <a:xfrm>
              <a:off x="19159242" y="10658993"/>
              <a:ext cx="622764" cy="569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9" h="20716" extrusionOk="0">
                  <a:moveTo>
                    <a:pt x="1339" y="18146"/>
                  </a:moveTo>
                  <a:cubicBezTo>
                    <a:pt x="227" y="16314"/>
                    <a:pt x="661" y="13820"/>
                    <a:pt x="2308" y="12586"/>
                  </a:cubicBezTo>
                  <a:cubicBezTo>
                    <a:pt x="2748" y="12256"/>
                    <a:pt x="3232" y="12053"/>
                    <a:pt x="3725" y="11962"/>
                  </a:cubicBezTo>
                  <a:lnTo>
                    <a:pt x="3738" y="15889"/>
                  </a:lnTo>
                  <a:cubicBezTo>
                    <a:pt x="3739" y="16166"/>
                    <a:pt x="3941" y="16390"/>
                    <a:pt x="4190" y="16389"/>
                  </a:cubicBezTo>
                  <a:cubicBezTo>
                    <a:pt x="4439" y="16388"/>
                    <a:pt x="4640" y="16164"/>
                    <a:pt x="4639" y="15887"/>
                  </a:cubicBezTo>
                  <a:lnTo>
                    <a:pt x="4626" y="11921"/>
                  </a:lnTo>
                  <a:cubicBezTo>
                    <a:pt x="5675" y="12022"/>
                    <a:pt x="6678" y="12627"/>
                    <a:pt x="7312" y="13672"/>
                  </a:cubicBezTo>
                  <a:cubicBezTo>
                    <a:pt x="8425" y="15504"/>
                    <a:pt x="7990" y="17998"/>
                    <a:pt x="6343" y="19232"/>
                  </a:cubicBezTo>
                  <a:cubicBezTo>
                    <a:pt x="4697" y="20465"/>
                    <a:pt x="2452" y="19979"/>
                    <a:pt x="1339" y="18146"/>
                  </a:cubicBezTo>
                  <a:close/>
                  <a:moveTo>
                    <a:pt x="3670" y="7857"/>
                  </a:moveTo>
                  <a:lnTo>
                    <a:pt x="5119" y="6772"/>
                  </a:lnTo>
                  <a:cubicBezTo>
                    <a:pt x="5283" y="6649"/>
                    <a:pt x="5395" y="6369"/>
                    <a:pt x="5367" y="6151"/>
                  </a:cubicBezTo>
                  <a:lnTo>
                    <a:pt x="5135" y="4322"/>
                  </a:lnTo>
                  <a:lnTo>
                    <a:pt x="8435" y="5321"/>
                  </a:lnTo>
                  <a:cubicBezTo>
                    <a:pt x="8435" y="5321"/>
                    <a:pt x="8207" y="5706"/>
                    <a:pt x="7927" y="6179"/>
                  </a:cubicBezTo>
                  <a:lnTo>
                    <a:pt x="4301" y="8895"/>
                  </a:lnTo>
                  <a:cubicBezTo>
                    <a:pt x="4301" y="8895"/>
                    <a:pt x="3670" y="7857"/>
                    <a:pt x="3670" y="7857"/>
                  </a:cubicBezTo>
                  <a:close/>
                  <a:moveTo>
                    <a:pt x="5317" y="9342"/>
                  </a:moveTo>
                  <a:lnTo>
                    <a:pt x="6806" y="8227"/>
                  </a:lnTo>
                  <a:cubicBezTo>
                    <a:pt x="6763" y="8494"/>
                    <a:pt x="6811" y="8776"/>
                    <a:pt x="6952" y="9008"/>
                  </a:cubicBezTo>
                  <a:lnTo>
                    <a:pt x="6951" y="9008"/>
                  </a:lnTo>
                  <a:cubicBezTo>
                    <a:pt x="6951" y="9008"/>
                    <a:pt x="7368" y="9692"/>
                    <a:pt x="7887" y="10542"/>
                  </a:cubicBezTo>
                  <a:cubicBezTo>
                    <a:pt x="7887" y="10542"/>
                    <a:pt x="5317" y="9342"/>
                    <a:pt x="5317" y="9342"/>
                  </a:cubicBezTo>
                  <a:close/>
                  <a:moveTo>
                    <a:pt x="8791" y="8259"/>
                  </a:moveTo>
                  <a:cubicBezTo>
                    <a:pt x="8791" y="8259"/>
                    <a:pt x="10089" y="6315"/>
                    <a:pt x="10706" y="5383"/>
                  </a:cubicBezTo>
                  <a:lnTo>
                    <a:pt x="11903" y="5869"/>
                  </a:lnTo>
                  <a:cubicBezTo>
                    <a:pt x="11641" y="6978"/>
                    <a:pt x="11735" y="8186"/>
                    <a:pt x="12226" y="9262"/>
                  </a:cubicBezTo>
                  <a:lnTo>
                    <a:pt x="10284" y="10718"/>
                  </a:lnTo>
                  <a:cubicBezTo>
                    <a:pt x="10284" y="10718"/>
                    <a:pt x="8791" y="8259"/>
                    <a:pt x="8791" y="8259"/>
                  </a:cubicBezTo>
                  <a:close/>
                  <a:moveTo>
                    <a:pt x="13314" y="9656"/>
                  </a:moveTo>
                  <a:lnTo>
                    <a:pt x="16285" y="7430"/>
                  </a:lnTo>
                  <a:cubicBezTo>
                    <a:pt x="16491" y="7275"/>
                    <a:pt x="16545" y="6964"/>
                    <a:pt x="16406" y="6735"/>
                  </a:cubicBezTo>
                  <a:cubicBezTo>
                    <a:pt x="16343" y="6631"/>
                    <a:pt x="16251" y="6564"/>
                    <a:pt x="16150" y="6533"/>
                  </a:cubicBezTo>
                  <a:lnTo>
                    <a:pt x="16151" y="6531"/>
                  </a:lnTo>
                  <a:lnTo>
                    <a:pt x="12905" y="5212"/>
                  </a:lnTo>
                  <a:cubicBezTo>
                    <a:pt x="13172" y="4652"/>
                    <a:pt x="13562" y="4155"/>
                    <a:pt x="14067" y="3777"/>
                  </a:cubicBezTo>
                  <a:cubicBezTo>
                    <a:pt x="15713" y="2543"/>
                    <a:pt x="17958" y="3030"/>
                    <a:pt x="19071" y="4862"/>
                  </a:cubicBezTo>
                  <a:cubicBezTo>
                    <a:pt x="20183" y="6694"/>
                    <a:pt x="19749" y="9188"/>
                    <a:pt x="18102" y="10422"/>
                  </a:cubicBezTo>
                  <a:cubicBezTo>
                    <a:pt x="16556" y="11580"/>
                    <a:pt x="14482" y="11221"/>
                    <a:pt x="13314" y="9656"/>
                  </a:cubicBezTo>
                  <a:close/>
                  <a:moveTo>
                    <a:pt x="15048" y="7148"/>
                  </a:moveTo>
                  <a:lnTo>
                    <a:pt x="12832" y="8808"/>
                  </a:lnTo>
                  <a:cubicBezTo>
                    <a:pt x="12470" y="7960"/>
                    <a:pt x="12397" y="7021"/>
                    <a:pt x="12588" y="6148"/>
                  </a:cubicBezTo>
                  <a:cubicBezTo>
                    <a:pt x="12588" y="6148"/>
                    <a:pt x="15048" y="7148"/>
                    <a:pt x="15048" y="7148"/>
                  </a:cubicBezTo>
                  <a:close/>
                  <a:moveTo>
                    <a:pt x="742" y="18594"/>
                  </a:moveTo>
                  <a:cubicBezTo>
                    <a:pt x="2079" y="20796"/>
                    <a:pt x="4768" y="21379"/>
                    <a:pt x="6747" y="19896"/>
                  </a:cubicBezTo>
                  <a:cubicBezTo>
                    <a:pt x="8726" y="18413"/>
                    <a:pt x="9246" y="15426"/>
                    <a:pt x="7909" y="13224"/>
                  </a:cubicBezTo>
                  <a:cubicBezTo>
                    <a:pt x="7134" y="11948"/>
                    <a:pt x="5905" y="11216"/>
                    <a:pt x="4623" y="11115"/>
                  </a:cubicBezTo>
                  <a:lnTo>
                    <a:pt x="4619" y="10101"/>
                  </a:lnTo>
                  <a:lnTo>
                    <a:pt x="8815" y="12059"/>
                  </a:lnTo>
                  <a:cubicBezTo>
                    <a:pt x="9382" y="12983"/>
                    <a:pt x="9863" y="13764"/>
                    <a:pt x="9886" y="13787"/>
                  </a:cubicBezTo>
                  <a:cubicBezTo>
                    <a:pt x="10275" y="14180"/>
                    <a:pt x="10877" y="14149"/>
                    <a:pt x="11230" y="13717"/>
                  </a:cubicBezTo>
                  <a:cubicBezTo>
                    <a:pt x="11531" y="13349"/>
                    <a:pt x="11553" y="12810"/>
                    <a:pt x="11313" y="12415"/>
                  </a:cubicBezTo>
                  <a:lnTo>
                    <a:pt x="11314" y="12414"/>
                  </a:lnTo>
                  <a:lnTo>
                    <a:pt x="10788" y="11548"/>
                  </a:lnTo>
                  <a:lnTo>
                    <a:pt x="12715" y="10105"/>
                  </a:lnTo>
                  <a:cubicBezTo>
                    <a:pt x="14109" y="12039"/>
                    <a:pt x="16627" y="12494"/>
                    <a:pt x="18506" y="11086"/>
                  </a:cubicBezTo>
                  <a:cubicBezTo>
                    <a:pt x="20485" y="9603"/>
                    <a:pt x="21005" y="6616"/>
                    <a:pt x="19668" y="4414"/>
                  </a:cubicBezTo>
                  <a:cubicBezTo>
                    <a:pt x="18331" y="2212"/>
                    <a:pt x="15642" y="1629"/>
                    <a:pt x="13663" y="3112"/>
                  </a:cubicBezTo>
                  <a:cubicBezTo>
                    <a:pt x="13027" y="3589"/>
                    <a:pt x="12542" y="4222"/>
                    <a:pt x="12221" y="4933"/>
                  </a:cubicBezTo>
                  <a:lnTo>
                    <a:pt x="11168" y="4506"/>
                  </a:lnTo>
                  <a:cubicBezTo>
                    <a:pt x="11303" y="3945"/>
                    <a:pt x="11158" y="3323"/>
                    <a:pt x="10745" y="2905"/>
                  </a:cubicBezTo>
                  <a:cubicBezTo>
                    <a:pt x="10551" y="2709"/>
                    <a:pt x="10321" y="2584"/>
                    <a:pt x="10082" y="2526"/>
                  </a:cubicBezTo>
                  <a:lnTo>
                    <a:pt x="10082" y="2525"/>
                  </a:lnTo>
                  <a:lnTo>
                    <a:pt x="5355" y="1211"/>
                  </a:lnTo>
                  <a:lnTo>
                    <a:pt x="5355" y="1211"/>
                  </a:lnTo>
                  <a:cubicBezTo>
                    <a:pt x="4823" y="1000"/>
                    <a:pt x="4206" y="1148"/>
                    <a:pt x="3803" y="1641"/>
                  </a:cubicBezTo>
                  <a:cubicBezTo>
                    <a:pt x="3485" y="2031"/>
                    <a:pt x="3373" y="2548"/>
                    <a:pt x="3458" y="3028"/>
                  </a:cubicBezTo>
                  <a:lnTo>
                    <a:pt x="3457" y="3029"/>
                  </a:lnTo>
                  <a:lnTo>
                    <a:pt x="3914" y="5740"/>
                  </a:lnTo>
                  <a:lnTo>
                    <a:pt x="2179" y="7041"/>
                  </a:lnTo>
                  <a:cubicBezTo>
                    <a:pt x="1849" y="7288"/>
                    <a:pt x="1762" y="7786"/>
                    <a:pt x="1985" y="8153"/>
                  </a:cubicBezTo>
                  <a:cubicBezTo>
                    <a:pt x="2193" y="8496"/>
                    <a:pt x="2598" y="8599"/>
                    <a:pt x="2919" y="8409"/>
                  </a:cubicBezTo>
                  <a:lnTo>
                    <a:pt x="3717" y="9723"/>
                  </a:lnTo>
                  <a:lnTo>
                    <a:pt x="3722" y="11148"/>
                  </a:lnTo>
                  <a:cubicBezTo>
                    <a:pt x="3090" y="11245"/>
                    <a:pt x="2469" y="11499"/>
                    <a:pt x="1905" y="11922"/>
                  </a:cubicBezTo>
                  <a:cubicBezTo>
                    <a:pt x="-75" y="13405"/>
                    <a:pt x="-595" y="16392"/>
                    <a:pt x="742" y="18594"/>
                  </a:cubicBezTo>
                  <a:close/>
                  <a:moveTo>
                    <a:pt x="2678" y="707"/>
                  </a:moveTo>
                  <a:cubicBezTo>
                    <a:pt x="2232" y="-27"/>
                    <a:pt x="1336" y="-221"/>
                    <a:pt x="676" y="273"/>
                  </a:cubicBezTo>
                  <a:cubicBezTo>
                    <a:pt x="16" y="767"/>
                    <a:pt x="-157" y="1763"/>
                    <a:pt x="289" y="2497"/>
                  </a:cubicBezTo>
                  <a:cubicBezTo>
                    <a:pt x="734" y="3231"/>
                    <a:pt x="1630" y="3426"/>
                    <a:pt x="2290" y="2931"/>
                  </a:cubicBezTo>
                  <a:cubicBezTo>
                    <a:pt x="2950" y="2437"/>
                    <a:pt x="3123" y="1441"/>
                    <a:pt x="2678" y="70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3" name="Shape 10446">
              <a:extLst>
                <a:ext uri="{FF2B5EF4-FFF2-40B4-BE49-F238E27FC236}">
                  <a16:creationId xmlns:a16="http://schemas.microsoft.com/office/drawing/2014/main" id="{B57B23C2-5913-FE44-9198-6C9CB1F9DAEB}"/>
                </a:ext>
              </a:extLst>
            </p:cNvPr>
            <p:cNvSpPr/>
            <p:nvPr/>
          </p:nvSpPr>
          <p:spPr>
            <a:xfrm>
              <a:off x="15268309" y="8005297"/>
              <a:ext cx="498843" cy="55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8" h="21600" extrusionOk="0">
                  <a:moveTo>
                    <a:pt x="10339" y="0"/>
                  </a:moveTo>
                  <a:cubicBezTo>
                    <a:pt x="8560" y="0"/>
                    <a:pt x="6992" y="1375"/>
                    <a:pt x="5917" y="3576"/>
                  </a:cubicBezTo>
                  <a:cubicBezTo>
                    <a:pt x="5568" y="3546"/>
                    <a:pt x="5234" y="3529"/>
                    <a:pt x="4903" y="3529"/>
                  </a:cubicBezTo>
                  <a:cubicBezTo>
                    <a:pt x="2761" y="3529"/>
                    <a:pt x="1171" y="4188"/>
                    <a:pt x="431" y="5396"/>
                  </a:cubicBezTo>
                  <a:cubicBezTo>
                    <a:pt x="-452" y="6840"/>
                    <a:pt x="119" y="8796"/>
                    <a:pt x="1578" y="10761"/>
                  </a:cubicBezTo>
                  <a:cubicBezTo>
                    <a:pt x="84" y="12747"/>
                    <a:pt x="-461" y="14730"/>
                    <a:pt x="431" y="16188"/>
                  </a:cubicBezTo>
                  <a:cubicBezTo>
                    <a:pt x="1171" y="17397"/>
                    <a:pt x="2760" y="18055"/>
                    <a:pt x="4903" y="18055"/>
                  </a:cubicBezTo>
                  <a:cubicBezTo>
                    <a:pt x="5246" y="18055"/>
                    <a:pt x="5621" y="18010"/>
                    <a:pt x="5983" y="17976"/>
                  </a:cubicBezTo>
                  <a:cubicBezTo>
                    <a:pt x="7057" y="20156"/>
                    <a:pt x="8570" y="21600"/>
                    <a:pt x="10339" y="21600"/>
                  </a:cubicBezTo>
                  <a:cubicBezTo>
                    <a:pt x="12118" y="21600"/>
                    <a:pt x="13685" y="20224"/>
                    <a:pt x="14761" y="18024"/>
                  </a:cubicBezTo>
                  <a:cubicBezTo>
                    <a:pt x="15110" y="18054"/>
                    <a:pt x="15460" y="18071"/>
                    <a:pt x="15791" y="18071"/>
                  </a:cubicBezTo>
                  <a:cubicBezTo>
                    <a:pt x="17934" y="18071"/>
                    <a:pt x="19507" y="17412"/>
                    <a:pt x="20246" y="16204"/>
                  </a:cubicBezTo>
                  <a:cubicBezTo>
                    <a:pt x="21134" y="14753"/>
                    <a:pt x="20576" y="12782"/>
                    <a:pt x="19099" y="10808"/>
                  </a:cubicBezTo>
                  <a:cubicBezTo>
                    <a:pt x="20594" y="8822"/>
                    <a:pt x="21139" y="6839"/>
                    <a:pt x="20246" y="5380"/>
                  </a:cubicBezTo>
                  <a:cubicBezTo>
                    <a:pt x="19508" y="4173"/>
                    <a:pt x="17934" y="3514"/>
                    <a:pt x="15791" y="3514"/>
                  </a:cubicBezTo>
                  <a:cubicBezTo>
                    <a:pt x="15438" y="3514"/>
                    <a:pt x="15052" y="3573"/>
                    <a:pt x="14677" y="3608"/>
                  </a:cubicBezTo>
                  <a:cubicBezTo>
                    <a:pt x="13604" y="1440"/>
                    <a:pt x="12102" y="0"/>
                    <a:pt x="10339" y="0"/>
                  </a:cubicBezTo>
                  <a:close/>
                  <a:moveTo>
                    <a:pt x="10339" y="1004"/>
                  </a:moveTo>
                  <a:cubicBezTo>
                    <a:pt x="11591" y="1004"/>
                    <a:pt x="12710" y="2093"/>
                    <a:pt x="13580" y="3733"/>
                  </a:cubicBezTo>
                  <a:cubicBezTo>
                    <a:pt x="12541" y="3915"/>
                    <a:pt x="11452" y="4238"/>
                    <a:pt x="10355" y="4643"/>
                  </a:cubicBezTo>
                  <a:cubicBezTo>
                    <a:pt x="9226" y="4226"/>
                    <a:pt x="8099" y="3899"/>
                    <a:pt x="7031" y="3718"/>
                  </a:cubicBezTo>
                  <a:cubicBezTo>
                    <a:pt x="7905" y="2046"/>
                    <a:pt x="9073" y="1004"/>
                    <a:pt x="10339" y="1004"/>
                  </a:cubicBezTo>
                  <a:close/>
                  <a:moveTo>
                    <a:pt x="15791" y="4518"/>
                  </a:moveTo>
                  <a:cubicBezTo>
                    <a:pt x="17538" y="4518"/>
                    <a:pt x="18791" y="4998"/>
                    <a:pt x="19332" y="5882"/>
                  </a:cubicBezTo>
                  <a:cubicBezTo>
                    <a:pt x="19959" y="6907"/>
                    <a:pt x="19540" y="8380"/>
                    <a:pt x="18468" y="9914"/>
                  </a:cubicBezTo>
                  <a:cubicBezTo>
                    <a:pt x="17787" y="9159"/>
                    <a:pt x="16951" y="8410"/>
                    <a:pt x="16007" y="7702"/>
                  </a:cubicBezTo>
                  <a:cubicBezTo>
                    <a:pt x="15826" y="6556"/>
                    <a:pt x="15554" y="5511"/>
                    <a:pt x="15193" y="4565"/>
                  </a:cubicBezTo>
                  <a:cubicBezTo>
                    <a:pt x="15389" y="4554"/>
                    <a:pt x="15602" y="4518"/>
                    <a:pt x="15791" y="4518"/>
                  </a:cubicBezTo>
                  <a:close/>
                  <a:moveTo>
                    <a:pt x="4903" y="4533"/>
                  </a:moveTo>
                  <a:cubicBezTo>
                    <a:pt x="5095" y="4533"/>
                    <a:pt x="5302" y="4538"/>
                    <a:pt x="5501" y="4549"/>
                  </a:cubicBezTo>
                  <a:cubicBezTo>
                    <a:pt x="5130" y="5520"/>
                    <a:pt x="4852" y="6633"/>
                    <a:pt x="4670" y="7812"/>
                  </a:cubicBezTo>
                  <a:cubicBezTo>
                    <a:pt x="3730" y="8526"/>
                    <a:pt x="2966" y="9248"/>
                    <a:pt x="2293" y="10008"/>
                  </a:cubicBezTo>
                  <a:cubicBezTo>
                    <a:pt x="1175" y="8445"/>
                    <a:pt x="708" y="6940"/>
                    <a:pt x="1346" y="5898"/>
                  </a:cubicBezTo>
                  <a:cubicBezTo>
                    <a:pt x="1887" y="5014"/>
                    <a:pt x="3156" y="4533"/>
                    <a:pt x="4903" y="4533"/>
                  </a:cubicBezTo>
                  <a:close/>
                  <a:moveTo>
                    <a:pt x="14062" y="4659"/>
                  </a:moveTo>
                  <a:cubicBezTo>
                    <a:pt x="14333" y="5325"/>
                    <a:pt x="14582" y="6051"/>
                    <a:pt x="14761" y="6839"/>
                  </a:cubicBezTo>
                  <a:cubicBezTo>
                    <a:pt x="14294" y="6539"/>
                    <a:pt x="13808" y="6239"/>
                    <a:pt x="13298" y="5961"/>
                  </a:cubicBezTo>
                  <a:cubicBezTo>
                    <a:pt x="12768" y="5672"/>
                    <a:pt x="12225" y="5480"/>
                    <a:pt x="11685" y="5239"/>
                  </a:cubicBezTo>
                  <a:cubicBezTo>
                    <a:pt x="12500" y="4985"/>
                    <a:pt x="13298" y="4775"/>
                    <a:pt x="14062" y="4659"/>
                  </a:cubicBezTo>
                  <a:close/>
                  <a:moveTo>
                    <a:pt x="6599" y="4675"/>
                  </a:moveTo>
                  <a:cubicBezTo>
                    <a:pt x="7326" y="4784"/>
                    <a:pt x="8103" y="5021"/>
                    <a:pt x="8876" y="5255"/>
                  </a:cubicBezTo>
                  <a:cubicBezTo>
                    <a:pt x="8379" y="5481"/>
                    <a:pt x="7868" y="5695"/>
                    <a:pt x="7380" y="5961"/>
                  </a:cubicBezTo>
                  <a:cubicBezTo>
                    <a:pt x="6837" y="6256"/>
                    <a:pt x="6443" y="6613"/>
                    <a:pt x="5950" y="6933"/>
                  </a:cubicBezTo>
                  <a:cubicBezTo>
                    <a:pt x="6128" y="6137"/>
                    <a:pt x="6326" y="5348"/>
                    <a:pt x="6599" y="4675"/>
                  </a:cubicBezTo>
                  <a:close/>
                  <a:moveTo>
                    <a:pt x="10405" y="5788"/>
                  </a:moveTo>
                  <a:cubicBezTo>
                    <a:pt x="11196" y="6102"/>
                    <a:pt x="11987" y="6415"/>
                    <a:pt x="12766" y="6839"/>
                  </a:cubicBezTo>
                  <a:cubicBezTo>
                    <a:pt x="13571" y="7278"/>
                    <a:pt x="14317" y="7751"/>
                    <a:pt x="15010" y="8251"/>
                  </a:cubicBezTo>
                  <a:cubicBezTo>
                    <a:pt x="15123" y="9067"/>
                    <a:pt x="15193" y="9915"/>
                    <a:pt x="15193" y="10792"/>
                  </a:cubicBezTo>
                  <a:cubicBezTo>
                    <a:pt x="15193" y="11657"/>
                    <a:pt x="15070" y="12466"/>
                    <a:pt x="14960" y="13271"/>
                  </a:cubicBezTo>
                  <a:cubicBezTo>
                    <a:pt x="14260" y="13779"/>
                    <a:pt x="13583" y="14300"/>
                    <a:pt x="12766" y="14745"/>
                  </a:cubicBezTo>
                  <a:cubicBezTo>
                    <a:pt x="11937" y="15197"/>
                    <a:pt x="11096" y="15469"/>
                    <a:pt x="10256" y="15796"/>
                  </a:cubicBezTo>
                  <a:cubicBezTo>
                    <a:pt x="9475" y="15485"/>
                    <a:pt x="8681" y="15180"/>
                    <a:pt x="7912" y="14761"/>
                  </a:cubicBezTo>
                  <a:cubicBezTo>
                    <a:pt x="7107" y="14323"/>
                    <a:pt x="6360" y="13849"/>
                    <a:pt x="5668" y="13349"/>
                  </a:cubicBezTo>
                  <a:cubicBezTo>
                    <a:pt x="5554" y="12533"/>
                    <a:pt x="5501" y="11669"/>
                    <a:pt x="5501" y="10792"/>
                  </a:cubicBezTo>
                  <a:cubicBezTo>
                    <a:pt x="5501" y="9918"/>
                    <a:pt x="5605" y="9111"/>
                    <a:pt x="5718" y="8298"/>
                  </a:cubicBezTo>
                  <a:cubicBezTo>
                    <a:pt x="6420" y="7788"/>
                    <a:pt x="7092" y="7270"/>
                    <a:pt x="7912" y="6824"/>
                  </a:cubicBezTo>
                  <a:cubicBezTo>
                    <a:pt x="8731" y="6377"/>
                    <a:pt x="9574" y="6113"/>
                    <a:pt x="10405" y="5788"/>
                  </a:cubicBezTo>
                  <a:close/>
                  <a:moveTo>
                    <a:pt x="10339" y="7984"/>
                  </a:moveTo>
                  <a:cubicBezTo>
                    <a:pt x="8690" y="7984"/>
                    <a:pt x="7363" y="9237"/>
                    <a:pt x="7363" y="10792"/>
                  </a:cubicBezTo>
                  <a:cubicBezTo>
                    <a:pt x="7363" y="12348"/>
                    <a:pt x="8690" y="13616"/>
                    <a:pt x="10339" y="13616"/>
                  </a:cubicBezTo>
                  <a:cubicBezTo>
                    <a:pt x="11987" y="13616"/>
                    <a:pt x="13331" y="12348"/>
                    <a:pt x="13331" y="10792"/>
                  </a:cubicBezTo>
                  <a:cubicBezTo>
                    <a:pt x="13331" y="9237"/>
                    <a:pt x="11987" y="7984"/>
                    <a:pt x="10339" y="7984"/>
                  </a:cubicBezTo>
                  <a:close/>
                  <a:moveTo>
                    <a:pt x="4571" y="9098"/>
                  </a:moveTo>
                  <a:cubicBezTo>
                    <a:pt x="4522" y="9664"/>
                    <a:pt x="4438" y="10197"/>
                    <a:pt x="4438" y="10792"/>
                  </a:cubicBezTo>
                  <a:cubicBezTo>
                    <a:pt x="4438" y="11349"/>
                    <a:pt x="4462" y="11892"/>
                    <a:pt x="4504" y="12424"/>
                  </a:cubicBezTo>
                  <a:cubicBezTo>
                    <a:pt x="3891" y="11902"/>
                    <a:pt x="3374" y="11375"/>
                    <a:pt x="2908" y="10839"/>
                  </a:cubicBezTo>
                  <a:cubicBezTo>
                    <a:pt x="3403" y="10260"/>
                    <a:pt x="3903" y="9661"/>
                    <a:pt x="4571" y="9098"/>
                  </a:cubicBezTo>
                  <a:close/>
                  <a:moveTo>
                    <a:pt x="16190" y="9176"/>
                  </a:moveTo>
                  <a:cubicBezTo>
                    <a:pt x="16796" y="9693"/>
                    <a:pt x="17307" y="10215"/>
                    <a:pt x="17769" y="10745"/>
                  </a:cubicBezTo>
                  <a:cubicBezTo>
                    <a:pt x="17273" y="11325"/>
                    <a:pt x="16776" y="11907"/>
                    <a:pt x="16107" y="12471"/>
                  </a:cubicBezTo>
                  <a:cubicBezTo>
                    <a:pt x="16155" y="11912"/>
                    <a:pt x="16257" y="11379"/>
                    <a:pt x="16257" y="10792"/>
                  </a:cubicBezTo>
                  <a:cubicBezTo>
                    <a:pt x="16257" y="10236"/>
                    <a:pt x="16233" y="9708"/>
                    <a:pt x="16190" y="9176"/>
                  </a:cubicBezTo>
                  <a:close/>
                  <a:moveTo>
                    <a:pt x="18384" y="11576"/>
                  </a:moveTo>
                  <a:cubicBezTo>
                    <a:pt x="19512" y="13146"/>
                    <a:pt x="19972" y="14656"/>
                    <a:pt x="19332" y="15702"/>
                  </a:cubicBezTo>
                  <a:cubicBezTo>
                    <a:pt x="18791" y="16586"/>
                    <a:pt x="17537" y="17067"/>
                    <a:pt x="15791" y="17067"/>
                  </a:cubicBezTo>
                  <a:cubicBezTo>
                    <a:pt x="15599" y="17067"/>
                    <a:pt x="15392" y="17047"/>
                    <a:pt x="15193" y="17035"/>
                  </a:cubicBezTo>
                  <a:cubicBezTo>
                    <a:pt x="15564" y="16065"/>
                    <a:pt x="15826" y="14967"/>
                    <a:pt x="16007" y="13788"/>
                  </a:cubicBezTo>
                  <a:cubicBezTo>
                    <a:pt x="16951" y="13073"/>
                    <a:pt x="17710" y="12337"/>
                    <a:pt x="18384" y="11576"/>
                  </a:cubicBezTo>
                  <a:close/>
                  <a:moveTo>
                    <a:pt x="2210" y="11655"/>
                  </a:moveTo>
                  <a:cubicBezTo>
                    <a:pt x="2896" y="12420"/>
                    <a:pt x="3714" y="13165"/>
                    <a:pt x="4670" y="13882"/>
                  </a:cubicBezTo>
                  <a:cubicBezTo>
                    <a:pt x="4849" y="15014"/>
                    <a:pt x="5113" y="16067"/>
                    <a:pt x="5468" y="17004"/>
                  </a:cubicBezTo>
                  <a:cubicBezTo>
                    <a:pt x="5283" y="17014"/>
                    <a:pt x="5081" y="17051"/>
                    <a:pt x="4903" y="17051"/>
                  </a:cubicBezTo>
                  <a:cubicBezTo>
                    <a:pt x="3156" y="17051"/>
                    <a:pt x="1887" y="16571"/>
                    <a:pt x="1346" y="15686"/>
                  </a:cubicBezTo>
                  <a:cubicBezTo>
                    <a:pt x="717" y="14659"/>
                    <a:pt x="1131" y="13193"/>
                    <a:pt x="2210" y="11655"/>
                  </a:cubicBezTo>
                  <a:close/>
                  <a:moveTo>
                    <a:pt x="14744" y="14651"/>
                  </a:moveTo>
                  <a:cubicBezTo>
                    <a:pt x="14565" y="15455"/>
                    <a:pt x="14370" y="16247"/>
                    <a:pt x="14096" y="16925"/>
                  </a:cubicBezTo>
                  <a:cubicBezTo>
                    <a:pt x="13364" y="16816"/>
                    <a:pt x="12580" y="16581"/>
                    <a:pt x="11802" y="16345"/>
                  </a:cubicBezTo>
                  <a:cubicBezTo>
                    <a:pt x="12304" y="16117"/>
                    <a:pt x="12804" y="15892"/>
                    <a:pt x="13298" y="15624"/>
                  </a:cubicBezTo>
                  <a:cubicBezTo>
                    <a:pt x="13843" y="15326"/>
                    <a:pt x="14249" y="14973"/>
                    <a:pt x="14744" y="14651"/>
                  </a:cubicBezTo>
                  <a:close/>
                  <a:moveTo>
                    <a:pt x="5934" y="14761"/>
                  </a:moveTo>
                  <a:cubicBezTo>
                    <a:pt x="6400" y="15061"/>
                    <a:pt x="6869" y="15346"/>
                    <a:pt x="7380" y="15624"/>
                  </a:cubicBezTo>
                  <a:cubicBezTo>
                    <a:pt x="7902" y="15908"/>
                    <a:pt x="8444" y="16107"/>
                    <a:pt x="8976" y="16345"/>
                  </a:cubicBezTo>
                  <a:cubicBezTo>
                    <a:pt x="8160" y="16598"/>
                    <a:pt x="7364" y="16795"/>
                    <a:pt x="6599" y="16910"/>
                  </a:cubicBezTo>
                  <a:cubicBezTo>
                    <a:pt x="6331" y="16249"/>
                    <a:pt x="6110" y="15542"/>
                    <a:pt x="5934" y="14761"/>
                  </a:cubicBezTo>
                  <a:close/>
                  <a:moveTo>
                    <a:pt x="10322" y="16941"/>
                  </a:moveTo>
                  <a:cubicBezTo>
                    <a:pt x="11458" y="17362"/>
                    <a:pt x="12573" y="17700"/>
                    <a:pt x="13647" y="17882"/>
                  </a:cubicBezTo>
                  <a:cubicBezTo>
                    <a:pt x="12773" y="19553"/>
                    <a:pt x="11605" y="20596"/>
                    <a:pt x="10339" y="20596"/>
                  </a:cubicBezTo>
                  <a:cubicBezTo>
                    <a:pt x="9084" y="20596"/>
                    <a:pt x="7951" y="19498"/>
                    <a:pt x="7081" y="17851"/>
                  </a:cubicBezTo>
                  <a:cubicBezTo>
                    <a:pt x="8127" y="17671"/>
                    <a:pt x="9217" y="17349"/>
                    <a:pt x="10322" y="169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4" name="Shape 10447">
              <a:extLst>
                <a:ext uri="{FF2B5EF4-FFF2-40B4-BE49-F238E27FC236}">
                  <a16:creationId xmlns:a16="http://schemas.microsoft.com/office/drawing/2014/main" id="{AE120EA9-9B1B-104D-8D68-2B561299CDDE}"/>
                </a:ext>
              </a:extLst>
            </p:cNvPr>
            <p:cNvSpPr/>
            <p:nvPr/>
          </p:nvSpPr>
          <p:spPr>
            <a:xfrm>
              <a:off x="15182165" y="7422392"/>
              <a:ext cx="482786" cy="50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7" h="21369" extrusionOk="0">
                  <a:moveTo>
                    <a:pt x="9892" y="341"/>
                  </a:moveTo>
                  <a:cubicBezTo>
                    <a:pt x="10333" y="-98"/>
                    <a:pt x="11063" y="-117"/>
                    <a:pt x="11519" y="307"/>
                  </a:cubicBezTo>
                  <a:lnTo>
                    <a:pt x="21020" y="9136"/>
                  </a:lnTo>
                  <a:cubicBezTo>
                    <a:pt x="21476" y="9561"/>
                    <a:pt x="21482" y="10263"/>
                    <a:pt x="21042" y="10702"/>
                  </a:cubicBezTo>
                  <a:lnTo>
                    <a:pt x="10676" y="21032"/>
                  </a:lnTo>
                  <a:cubicBezTo>
                    <a:pt x="10236" y="21471"/>
                    <a:pt x="9512" y="21483"/>
                    <a:pt x="9056" y="21059"/>
                  </a:cubicBezTo>
                  <a:lnTo>
                    <a:pt x="6577" y="18755"/>
                  </a:lnTo>
                  <a:lnTo>
                    <a:pt x="9366" y="15976"/>
                  </a:lnTo>
                  <a:cubicBezTo>
                    <a:pt x="9806" y="15537"/>
                    <a:pt x="9793" y="14841"/>
                    <a:pt x="9337" y="14417"/>
                  </a:cubicBezTo>
                  <a:lnTo>
                    <a:pt x="7682" y="12879"/>
                  </a:lnTo>
                  <a:cubicBezTo>
                    <a:pt x="7226" y="12455"/>
                    <a:pt x="6503" y="12467"/>
                    <a:pt x="6062" y="12906"/>
                  </a:cubicBezTo>
                  <a:lnTo>
                    <a:pt x="3274" y="15685"/>
                  </a:lnTo>
                  <a:lnTo>
                    <a:pt x="1210" y="13767"/>
                  </a:lnTo>
                  <a:cubicBezTo>
                    <a:pt x="754" y="13343"/>
                    <a:pt x="734" y="12641"/>
                    <a:pt x="1175" y="12202"/>
                  </a:cubicBezTo>
                  <a:lnTo>
                    <a:pt x="351" y="11436"/>
                  </a:lnTo>
                  <a:cubicBezTo>
                    <a:pt x="-105" y="11012"/>
                    <a:pt x="-118" y="10316"/>
                    <a:pt x="322" y="9877"/>
                  </a:cubicBezTo>
                  <a:lnTo>
                    <a:pt x="9892" y="341"/>
                  </a:lnTo>
                  <a:close/>
                  <a:moveTo>
                    <a:pt x="10322" y="1500"/>
                  </a:moveTo>
                  <a:lnTo>
                    <a:pt x="1949" y="9844"/>
                  </a:lnTo>
                  <a:cubicBezTo>
                    <a:pt x="1949" y="9844"/>
                    <a:pt x="1145" y="10641"/>
                    <a:pt x="1971" y="11409"/>
                  </a:cubicBezTo>
                  <a:lnTo>
                    <a:pt x="11146" y="2266"/>
                  </a:lnTo>
                  <a:cubicBezTo>
                    <a:pt x="11366" y="2046"/>
                    <a:pt x="11360" y="1705"/>
                    <a:pt x="11132" y="1492"/>
                  </a:cubicBezTo>
                  <a:cubicBezTo>
                    <a:pt x="10904" y="1281"/>
                    <a:pt x="10542" y="1280"/>
                    <a:pt x="10322" y="1500"/>
                  </a:cubicBezTo>
                  <a:close/>
                  <a:moveTo>
                    <a:pt x="6083" y="13685"/>
                  </a:moveTo>
                  <a:cubicBezTo>
                    <a:pt x="6523" y="13247"/>
                    <a:pt x="7247" y="13234"/>
                    <a:pt x="7703" y="13658"/>
                  </a:cubicBezTo>
                  <a:lnTo>
                    <a:pt x="8527" y="14424"/>
                  </a:lnTo>
                  <a:cubicBezTo>
                    <a:pt x="8983" y="14848"/>
                    <a:pt x="8996" y="15544"/>
                    <a:pt x="8555" y="15983"/>
                  </a:cubicBezTo>
                  <a:lnTo>
                    <a:pt x="6161" y="18369"/>
                  </a:lnTo>
                  <a:cubicBezTo>
                    <a:pt x="5721" y="18808"/>
                    <a:pt x="4991" y="18826"/>
                    <a:pt x="4535" y="18403"/>
                  </a:cubicBezTo>
                  <a:lnTo>
                    <a:pt x="3711" y="17637"/>
                  </a:lnTo>
                  <a:cubicBezTo>
                    <a:pt x="3254" y="17213"/>
                    <a:pt x="3249" y="16510"/>
                    <a:pt x="3689" y="16071"/>
                  </a:cubicBezTo>
                  <a:lnTo>
                    <a:pt x="6083" y="13685"/>
                  </a:lnTo>
                  <a:close/>
                  <a:moveTo>
                    <a:pt x="6506" y="14851"/>
                  </a:moveTo>
                  <a:cubicBezTo>
                    <a:pt x="6286" y="15071"/>
                    <a:pt x="6285" y="15419"/>
                    <a:pt x="6514" y="15631"/>
                  </a:cubicBezTo>
                  <a:cubicBezTo>
                    <a:pt x="6742" y="15843"/>
                    <a:pt x="7110" y="15837"/>
                    <a:pt x="7330" y="15617"/>
                  </a:cubicBezTo>
                  <a:cubicBezTo>
                    <a:pt x="7550" y="15398"/>
                    <a:pt x="7544" y="15043"/>
                    <a:pt x="7316" y="14831"/>
                  </a:cubicBezTo>
                  <a:cubicBezTo>
                    <a:pt x="7088" y="14619"/>
                    <a:pt x="6726" y="14632"/>
                    <a:pt x="6506" y="148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5" name="Shape 10448">
              <a:extLst>
                <a:ext uri="{FF2B5EF4-FFF2-40B4-BE49-F238E27FC236}">
                  <a16:creationId xmlns:a16="http://schemas.microsoft.com/office/drawing/2014/main" id="{68C52B21-021B-7340-9C46-C15CCC49CA8F}"/>
                </a:ext>
              </a:extLst>
            </p:cNvPr>
            <p:cNvSpPr/>
            <p:nvPr/>
          </p:nvSpPr>
          <p:spPr>
            <a:xfrm>
              <a:off x="15128412" y="6820063"/>
              <a:ext cx="371717" cy="598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53" y="16426"/>
                  </a:lnTo>
                  <a:lnTo>
                    <a:pt x="6939" y="18801"/>
                  </a:lnTo>
                  <a:cubicBezTo>
                    <a:pt x="6939" y="18801"/>
                    <a:pt x="0" y="21600"/>
                    <a:pt x="0" y="21600"/>
                  </a:cubicBezTo>
                  <a:close/>
                  <a:moveTo>
                    <a:pt x="7564" y="18101"/>
                  </a:moveTo>
                  <a:lnTo>
                    <a:pt x="678" y="15726"/>
                  </a:lnTo>
                  <a:lnTo>
                    <a:pt x="11819" y="3241"/>
                  </a:lnTo>
                  <a:lnTo>
                    <a:pt x="18708" y="5613"/>
                  </a:lnTo>
                  <a:cubicBezTo>
                    <a:pt x="18708" y="5613"/>
                    <a:pt x="7564" y="18101"/>
                    <a:pt x="7564" y="18101"/>
                  </a:cubicBezTo>
                  <a:close/>
                  <a:moveTo>
                    <a:pt x="19345" y="4898"/>
                  </a:moveTo>
                  <a:lnTo>
                    <a:pt x="12456" y="2525"/>
                  </a:lnTo>
                  <a:lnTo>
                    <a:pt x="14711" y="0"/>
                  </a:lnTo>
                  <a:lnTo>
                    <a:pt x="21600" y="2372"/>
                  </a:lnTo>
                  <a:cubicBezTo>
                    <a:pt x="21600" y="2372"/>
                    <a:pt x="19345" y="4898"/>
                    <a:pt x="19345" y="489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6" name="Shape 10449">
              <a:extLst>
                <a:ext uri="{FF2B5EF4-FFF2-40B4-BE49-F238E27FC236}">
                  <a16:creationId xmlns:a16="http://schemas.microsoft.com/office/drawing/2014/main" id="{D32BC6FF-7374-454C-8934-11D8B07323C6}"/>
                </a:ext>
              </a:extLst>
            </p:cNvPr>
            <p:cNvSpPr/>
            <p:nvPr/>
          </p:nvSpPr>
          <p:spPr>
            <a:xfrm>
              <a:off x="19860235" y="12623190"/>
              <a:ext cx="635104" cy="383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289" extrusionOk="0">
                  <a:moveTo>
                    <a:pt x="5099" y="1723"/>
                  </a:moveTo>
                  <a:lnTo>
                    <a:pt x="3700" y="16273"/>
                  </a:lnTo>
                  <a:lnTo>
                    <a:pt x="16313" y="19565"/>
                  </a:lnTo>
                  <a:lnTo>
                    <a:pt x="17712" y="5015"/>
                  </a:lnTo>
                  <a:cubicBezTo>
                    <a:pt x="17712" y="5015"/>
                    <a:pt x="5099" y="1723"/>
                    <a:pt x="5099" y="1723"/>
                  </a:cubicBezTo>
                  <a:close/>
                  <a:moveTo>
                    <a:pt x="2757" y="5906"/>
                  </a:moveTo>
                  <a:lnTo>
                    <a:pt x="2258" y="11102"/>
                  </a:lnTo>
                  <a:cubicBezTo>
                    <a:pt x="2230" y="11389"/>
                    <a:pt x="2349" y="11659"/>
                    <a:pt x="2523" y="11704"/>
                  </a:cubicBezTo>
                  <a:cubicBezTo>
                    <a:pt x="2697" y="11750"/>
                    <a:pt x="2861" y="11554"/>
                    <a:pt x="2889" y="11267"/>
                  </a:cubicBezTo>
                  <a:lnTo>
                    <a:pt x="3388" y="6071"/>
                  </a:lnTo>
                  <a:cubicBezTo>
                    <a:pt x="3416" y="5784"/>
                    <a:pt x="3297" y="5514"/>
                    <a:pt x="3123" y="5469"/>
                  </a:cubicBezTo>
                  <a:cubicBezTo>
                    <a:pt x="2949" y="5423"/>
                    <a:pt x="2785" y="5619"/>
                    <a:pt x="2757" y="5906"/>
                  </a:cubicBezTo>
                  <a:close/>
                  <a:moveTo>
                    <a:pt x="19585" y="12429"/>
                  </a:moveTo>
                  <a:cubicBezTo>
                    <a:pt x="19668" y="11568"/>
                    <a:pt x="19311" y="10759"/>
                    <a:pt x="18789" y="10623"/>
                  </a:cubicBezTo>
                  <a:cubicBezTo>
                    <a:pt x="18266" y="10487"/>
                    <a:pt x="17776" y="11074"/>
                    <a:pt x="17693" y="11935"/>
                  </a:cubicBezTo>
                  <a:cubicBezTo>
                    <a:pt x="17610" y="12796"/>
                    <a:pt x="17967" y="13604"/>
                    <a:pt x="18489" y="13741"/>
                  </a:cubicBezTo>
                  <a:cubicBezTo>
                    <a:pt x="19012" y="13877"/>
                    <a:pt x="19502" y="13289"/>
                    <a:pt x="19585" y="12429"/>
                  </a:cubicBezTo>
                  <a:close/>
                  <a:moveTo>
                    <a:pt x="21396" y="7042"/>
                  </a:moveTo>
                  <a:lnTo>
                    <a:pt x="20197" y="19513"/>
                  </a:lnTo>
                  <a:cubicBezTo>
                    <a:pt x="20087" y="20661"/>
                    <a:pt x="19433" y="21444"/>
                    <a:pt x="18736" y="21262"/>
                  </a:cubicBezTo>
                  <a:lnTo>
                    <a:pt x="1078" y="16653"/>
                  </a:lnTo>
                  <a:cubicBezTo>
                    <a:pt x="381" y="16472"/>
                    <a:pt x="-94" y="15394"/>
                    <a:pt x="16" y="14246"/>
                  </a:cubicBezTo>
                  <a:lnTo>
                    <a:pt x="1215" y="1775"/>
                  </a:lnTo>
                  <a:cubicBezTo>
                    <a:pt x="1325" y="627"/>
                    <a:pt x="1979" y="-156"/>
                    <a:pt x="2676" y="26"/>
                  </a:cubicBezTo>
                  <a:lnTo>
                    <a:pt x="20334" y="4635"/>
                  </a:lnTo>
                  <a:cubicBezTo>
                    <a:pt x="21031" y="4816"/>
                    <a:pt x="21506" y="5894"/>
                    <a:pt x="21396" y="704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7" name="Shape 10450">
              <a:extLst>
                <a:ext uri="{FF2B5EF4-FFF2-40B4-BE49-F238E27FC236}">
                  <a16:creationId xmlns:a16="http://schemas.microsoft.com/office/drawing/2014/main" id="{9294568F-4655-6142-B745-3B2807AB5DD6}"/>
                </a:ext>
              </a:extLst>
            </p:cNvPr>
            <p:cNvSpPr/>
            <p:nvPr/>
          </p:nvSpPr>
          <p:spPr>
            <a:xfrm>
              <a:off x="17597371" y="10224894"/>
              <a:ext cx="387029" cy="553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11" extrusionOk="0">
                  <a:moveTo>
                    <a:pt x="18683" y="0"/>
                  </a:moveTo>
                  <a:lnTo>
                    <a:pt x="17079" y="1668"/>
                  </a:lnTo>
                  <a:cubicBezTo>
                    <a:pt x="17015" y="1638"/>
                    <a:pt x="16700" y="1488"/>
                    <a:pt x="16700" y="1488"/>
                  </a:cubicBezTo>
                  <a:lnTo>
                    <a:pt x="15441" y="2801"/>
                  </a:lnTo>
                  <a:lnTo>
                    <a:pt x="15820" y="2981"/>
                  </a:lnTo>
                  <a:lnTo>
                    <a:pt x="15441" y="3375"/>
                  </a:lnTo>
                  <a:lnTo>
                    <a:pt x="2730" y="16587"/>
                  </a:lnTo>
                  <a:cubicBezTo>
                    <a:pt x="2279" y="17056"/>
                    <a:pt x="509" y="19614"/>
                    <a:pt x="586" y="20489"/>
                  </a:cubicBezTo>
                  <a:cubicBezTo>
                    <a:pt x="597" y="20614"/>
                    <a:pt x="646" y="20706"/>
                    <a:pt x="742" y="20751"/>
                  </a:cubicBezTo>
                  <a:cubicBezTo>
                    <a:pt x="1508" y="21113"/>
                    <a:pt x="4988" y="18432"/>
                    <a:pt x="5504" y="17895"/>
                  </a:cubicBezTo>
                  <a:lnTo>
                    <a:pt x="18209" y="4684"/>
                  </a:lnTo>
                  <a:lnTo>
                    <a:pt x="18588" y="4289"/>
                  </a:lnTo>
                  <a:lnTo>
                    <a:pt x="18984" y="4477"/>
                  </a:lnTo>
                  <a:lnTo>
                    <a:pt x="14043" y="9610"/>
                  </a:lnTo>
                  <a:lnTo>
                    <a:pt x="14611" y="9879"/>
                  </a:lnTo>
                  <a:lnTo>
                    <a:pt x="20810" y="3434"/>
                  </a:lnTo>
                  <a:cubicBezTo>
                    <a:pt x="20810" y="3434"/>
                    <a:pt x="20191" y="3144"/>
                    <a:pt x="19847" y="2981"/>
                  </a:cubicBezTo>
                  <a:lnTo>
                    <a:pt x="21451" y="1313"/>
                  </a:lnTo>
                  <a:cubicBezTo>
                    <a:pt x="21451" y="1313"/>
                    <a:pt x="18683" y="0"/>
                    <a:pt x="18683" y="0"/>
                  </a:cubicBezTo>
                  <a:close/>
                  <a:moveTo>
                    <a:pt x="586" y="20489"/>
                  </a:moveTo>
                  <a:cubicBezTo>
                    <a:pt x="585" y="20448"/>
                    <a:pt x="574" y="20416"/>
                    <a:pt x="580" y="20368"/>
                  </a:cubicBezTo>
                  <a:lnTo>
                    <a:pt x="319" y="20638"/>
                  </a:lnTo>
                  <a:cubicBezTo>
                    <a:pt x="213" y="20748"/>
                    <a:pt x="-149" y="21394"/>
                    <a:pt x="68" y="21497"/>
                  </a:cubicBezTo>
                  <a:cubicBezTo>
                    <a:pt x="286" y="21600"/>
                    <a:pt x="1004" y="21123"/>
                    <a:pt x="1110" y="21013"/>
                  </a:cubicBezTo>
                  <a:lnTo>
                    <a:pt x="1371" y="20739"/>
                  </a:lnTo>
                  <a:cubicBezTo>
                    <a:pt x="1093" y="20840"/>
                    <a:pt x="868" y="20874"/>
                    <a:pt x="731" y="20810"/>
                  </a:cubicBezTo>
                  <a:cubicBezTo>
                    <a:pt x="624" y="20759"/>
                    <a:pt x="588" y="20638"/>
                    <a:pt x="586" y="2048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8" name="Shape 10451">
              <a:extLst>
                <a:ext uri="{FF2B5EF4-FFF2-40B4-BE49-F238E27FC236}">
                  <a16:creationId xmlns:a16="http://schemas.microsoft.com/office/drawing/2014/main" id="{28FE3A44-4578-054A-9EB3-93AC614CC5F4}"/>
                </a:ext>
              </a:extLst>
            </p:cNvPr>
            <p:cNvSpPr/>
            <p:nvPr/>
          </p:nvSpPr>
          <p:spPr>
            <a:xfrm>
              <a:off x="16686920" y="10342144"/>
              <a:ext cx="536497" cy="85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600" extrusionOk="0">
                  <a:moveTo>
                    <a:pt x="0" y="938"/>
                  </a:moveTo>
                  <a:lnTo>
                    <a:pt x="6284" y="11455"/>
                  </a:lnTo>
                  <a:lnTo>
                    <a:pt x="10032" y="10516"/>
                  </a:lnTo>
                  <a:lnTo>
                    <a:pt x="6771" y="5067"/>
                  </a:lnTo>
                  <a:cubicBezTo>
                    <a:pt x="7276" y="5103"/>
                    <a:pt x="7799" y="5064"/>
                    <a:pt x="8290" y="4918"/>
                  </a:cubicBezTo>
                  <a:cubicBezTo>
                    <a:pt x="9265" y="4628"/>
                    <a:pt x="9902" y="4019"/>
                    <a:pt x="10109" y="3335"/>
                  </a:cubicBezTo>
                  <a:cubicBezTo>
                    <a:pt x="10127" y="3275"/>
                    <a:pt x="10142" y="3214"/>
                    <a:pt x="10154" y="3153"/>
                  </a:cubicBezTo>
                  <a:cubicBezTo>
                    <a:pt x="11859" y="3250"/>
                    <a:pt x="13418" y="3571"/>
                    <a:pt x="14738" y="4133"/>
                  </a:cubicBezTo>
                  <a:cubicBezTo>
                    <a:pt x="16916" y="5061"/>
                    <a:pt x="18325" y="6560"/>
                    <a:pt x="18814" y="8470"/>
                  </a:cubicBezTo>
                  <a:cubicBezTo>
                    <a:pt x="19575" y="11446"/>
                    <a:pt x="17428" y="14404"/>
                    <a:pt x="13562" y="15911"/>
                  </a:cubicBezTo>
                  <a:lnTo>
                    <a:pt x="12515" y="14314"/>
                  </a:lnTo>
                  <a:lnTo>
                    <a:pt x="15137" y="13594"/>
                  </a:lnTo>
                  <a:lnTo>
                    <a:pt x="14615" y="12797"/>
                  </a:lnTo>
                  <a:lnTo>
                    <a:pt x="5054" y="15424"/>
                  </a:lnTo>
                  <a:lnTo>
                    <a:pt x="5577" y="16221"/>
                  </a:lnTo>
                  <a:lnTo>
                    <a:pt x="8203" y="15499"/>
                  </a:lnTo>
                  <a:lnTo>
                    <a:pt x="9904" y="18094"/>
                  </a:lnTo>
                  <a:lnTo>
                    <a:pt x="4408" y="19605"/>
                  </a:lnTo>
                  <a:lnTo>
                    <a:pt x="5716" y="21600"/>
                  </a:lnTo>
                  <a:lnTo>
                    <a:pt x="21015" y="17395"/>
                  </a:lnTo>
                  <a:lnTo>
                    <a:pt x="19707" y="15399"/>
                  </a:lnTo>
                  <a:lnTo>
                    <a:pt x="15876" y="16453"/>
                  </a:lnTo>
                  <a:cubicBezTo>
                    <a:pt x="19603" y="14559"/>
                    <a:pt x="21600" y="11416"/>
                    <a:pt x="20792" y="8258"/>
                  </a:cubicBezTo>
                  <a:cubicBezTo>
                    <a:pt x="20210" y="5981"/>
                    <a:pt x="18497" y="4180"/>
                    <a:pt x="15839" y="3048"/>
                  </a:cubicBezTo>
                  <a:cubicBezTo>
                    <a:pt x="14076" y="2297"/>
                    <a:pt x="11998" y="1893"/>
                    <a:pt x="9725" y="1829"/>
                  </a:cubicBezTo>
                  <a:cubicBezTo>
                    <a:pt x="8880" y="999"/>
                    <a:pt x="7217" y="649"/>
                    <a:pt x="5755" y="1051"/>
                  </a:cubicBezTo>
                  <a:cubicBezTo>
                    <a:pt x="5329" y="1168"/>
                    <a:pt x="4967" y="1337"/>
                    <a:pt x="4668" y="1543"/>
                  </a:cubicBezTo>
                  <a:lnTo>
                    <a:pt x="3742" y="0"/>
                  </a:lnTo>
                  <a:lnTo>
                    <a:pt x="0" y="938"/>
                  </a:lnTo>
                  <a:close/>
                  <a:moveTo>
                    <a:pt x="6539" y="2246"/>
                  </a:moveTo>
                  <a:cubicBezTo>
                    <a:pt x="7096" y="2088"/>
                    <a:pt x="7748" y="2205"/>
                    <a:pt x="8082" y="2533"/>
                  </a:cubicBezTo>
                  <a:cubicBezTo>
                    <a:pt x="8426" y="2872"/>
                    <a:pt x="8318" y="3324"/>
                    <a:pt x="7835" y="3581"/>
                  </a:cubicBezTo>
                  <a:cubicBezTo>
                    <a:pt x="7738" y="3636"/>
                    <a:pt x="7630" y="3685"/>
                    <a:pt x="7504" y="3719"/>
                  </a:cubicBezTo>
                  <a:cubicBezTo>
                    <a:pt x="6877" y="3892"/>
                    <a:pt x="6149" y="3701"/>
                    <a:pt x="5884" y="3295"/>
                  </a:cubicBezTo>
                  <a:cubicBezTo>
                    <a:pt x="5620" y="2890"/>
                    <a:pt x="5916" y="2423"/>
                    <a:pt x="6539" y="22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19" name="Shape 10452">
              <a:extLst>
                <a:ext uri="{FF2B5EF4-FFF2-40B4-BE49-F238E27FC236}">
                  <a16:creationId xmlns:a16="http://schemas.microsoft.com/office/drawing/2014/main" id="{4D6568E7-1888-A048-953A-15F2CBAF1811}"/>
                </a:ext>
              </a:extLst>
            </p:cNvPr>
            <p:cNvSpPr/>
            <p:nvPr/>
          </p:nvSpPr>
          <p:spPr>
            <a:xfrm>
              <a:off x="16291801" y="10573209"/>
              <a:ext cx="326230" cy="303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600" extrusionOk="0">
                  <a:moveTo>
                    <a:pt x="0" y="3459"/>
                  </a:moveTo>
                  <a:lnTo>
                    <a:pt x="1422" y="10208"/>
                  </a:lnTo>
                  <a:cubicBezTo>
                    <a:pt x="1422" y="10208"/>
                    <a:pt x="2469" y="10982"/>
                    <a:pt x="3219" y="10113"/>
                  </a:cubicBezTo>
                  <a:cubicBezTo>
                    <a:pt x="4049" y="9149"/>
                    <a:pt x="6494" y="8518"/>
                    <a:pt x="6992" y="11134"/>
                  </a:cubicBezTo>
                  <a:cubicBezTo>
                    <a:pt x="7491" y="13750"/>
                    <a:pt x="5522" y="14362"/>
                    <a:pt x="4296" y="14027"/>
                  </a:cubicBezTo>
                  <a:cubicBezTo>
                    <a:pt x="3187" y="13725"/>
                    <a:pt x="2357" y="14641"/>
                    <a:pt x="2357" y="14641"/>
                  </a:cubicBezTo>
                  <a:lnTo>
                    <a:pt x="3823" y="21600"/>
                  </a:lnTo>
                  <a:lnTo>
                    <a:pt x="9313" y="20212"/>
                  </a:lnTo>
                  <a:cubicBezTo>
                    <a:pt x="9313" y="20212"/>
                    <a:pt x="9635" y="19276"/>
                    <a:pt x="8958" y="18523"/>
                  </a:cubicBezTo>
                  <a:cubicBezTo>
                    <a:pt x="8134" y="17611"/>
                    <a:pt x="7558" y="15210"/>
                    <a:pt x="10150" y="14555"/>
                  </a:cubicBezTo>
                  <a:cubicBezTo>
                    <a:pt x="12743" y="13899"/>
                    <a:pt x="13216" y="16255"/>
                    <a:pt x="12736" y="17679"/>
                  </a:cubicBezTo>
                  <a:cubicBezTo>
                    <a:pt x="12378" y="18747"/>
                    <a:pt x="13070" y="19262"/>
                    <a:pt x="13070" y="19262"/>
                  </a:cubicBezTo>
                  <a:lnTo>
                    <a:pt x="17693" y="18092"/>
                  </a:lnTo>
                  <a:cubicBezTo>
                    <a:pt x="17693" y="18092"/>
                    <a:pt x="16501" y="13146"/>
                    <a:pt x="16426" y="11786"/>
                  </a:cubicBezTo>
                  <a:cubicBezTo>
                    <a:pt x="16346" y="10328"/>
                    <a:pt x="18026" y="10919"/>
                    <a:pt x="18332" y="11000"/>
                  </a:cubicBezTo>
                  <a:cubicBezTo>
                    <a:pt x="20097" y="11473"/>
                    <a:pt x="21600" y="10153"/>
                    <a:pt x="21079" y="7680"/>
                  </a:cubicBezTo>
                  <a:cubicBezTo>
                    <a:pt x="20558" y="5208"/>
                    <a:pt x="18027" y="5192"/>
                    <a:pt x="17063" y="6452"/>
                  </a:cubicBezTo>
                  <a:cubicBezTo>
                    <a:pt x="16347" y="7388"/>
                    <a:pt x="15661" y="7684"/>
                    <a:pt x="15383" y="7029"/>
                  </a:cubicBezTo>
                  <a:cubicBezTo>
                    <a:pt x="14735" y="5498"/>
                    <a:pt x="13677" y="0"/>
                    <a:pt x="13677" y="0"/>
                  </a:cubicBezTo>
                  <a:lnTo>
                    <a:pt x="9343" y="1096"/>
                  </a:lnTo>
                  <a:cubicBezTo>
                    <a:pt x="9343" y="1096"/>
                    <a:pt x="8732" y="2392"/>
                    <a:pt x="9572" y="3149"/>
                  </a:cubicBezTo>
                  <a:cubicBezTo>
                    <a:pt x="10838" y="4289"/>
                    <a:pt x="10727" y="6525"/>
                    <a:pt x="8669" y="7045"/>
                  </a:cubicBezTo>
                  <a:cubicBezTo>
                    <a:pt x="6612" y="7566"/>
                    <a:pt x="5599" y="5828"/>
                    <a:pt x="6228" y="4123"/>
                  </a:cubicBezTo>
                  <a:cubicBezTo>
                    <a:pt x="6581" y="3168"/>
                    <a:pt x="5664" y="2036"/>
                    <a:pt x="5664" y="2036"/>
                  </a:cubicBezTo>
                  <a:cubicBezTo>
                    <a:pt x="5664" y="2036"/>
                    <a:pt x="0" y="3459"/>
                    <a:pt x="0" y="345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20" name="Shape 10453">
              <a:extLst>
                <a:ext uri="{FF2B5EF4-FFF2-40B4-BE49-F238E27FC236}">
                  <a16:creationId xmlns:a16="http://schemas.microsoft.com/office/drawing/2014/main" id="{D89F06FC-0072-2949-A0C6-E8730DA4871E}"/>
                </a:ext>
              </a:extLst>
            </p:cNvPr>
            <p:cNvSpPr/>
            <p:nvPr/>
          </p:nvSpPr>
          <p:spPr>
            <a:xfrm>
              <a:off x="16950890" y="11189795"/>
              <a:ext cx="310646" cy="332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028" extrusionOk="0">
                  <a:moveTo>
                    <a:pt x="11134" y="0"/>
                  </a:moveTo>
                  <a:cubicBezTo>
                    <a:pt x="10473" y="291"/>
                    <a:pt x="9829" y="670"/>
                    <a:pt x="9218" y="1133"/>
                  </a:cubicBezTo>
                  <a:cubicBezTo>
                    <a:pt x="8205" y="1900"/>
                    <a:pt x="7241" y="3000"/>
                    <a:pt x="7232" y="4263"/>
                  </a:cubicBezTo>
                  <a:cubicBezTo>
                    <a:pt x="7232" y="4376"/>
                    <a:pt x="7251" y="4474"/>
                    <a:pt x="7265" y="4578"/>
                  </a:cubicBezTo>
                  <a:lnTo>
                    <a:pt x="5151" y="2019"/>
                  </a:lnTo>
                  <a:cubicBezTo>
                    <a:pt x="5136" y="2030"/>
                    <a:pt x="5118" y="2041"/>
                    <a:pt x="5102" y="2053"/>
                  </a:cubicBezTo>
                  <a:cubicBezTo>
                    <a:pt x="5027" y="2106"/>
                    <a:pt x="4955" y="2159"/>
                    <a:pt x="4880" y="2213"/>
                  </a:cubicBezTo>
                  <a:lnTo>
                    <a:pt x="7423" y="5900"/>
                  </a:lnTo>
                  <a:cubicBezTo>
                    <a:pt x="4977" y="5414"/>
                    <a:pt x="2486" y="6475"/>
                    <a:pt x="1082" y="8857"/>
                  </a:cubicBezTo>
                  <a:cubicBezTo>
                    <a:pt x="-1074" y="12513"/>
                    <a:pt x="95" y="17729"/>
                    <a:pt x="3688" y="19976"/>
                  </a:cubicBezTo>
                  <a:cubicBezTo>
                    <a:pt x="6286" y="21600"/>
                    <a:pt x="9522" y="21245"/>
                    <a:pt x="12057" y="19586"/>
                  </a:cubicBezTo>
                  <a:cubicBezTo>
                    <a:pt x="14335" y="19918"/>
                    <a:pt x="16643" y="19169"/>
                    <a:pt x="18072" y="17172"/>
                  </a:cubicBezTo>
                  <a:cubicBezTo>
                    <a:pt x="20526" y="13741"/>
                    <a:pt x="19342" y="8581"/>
                    <a:pt x="15911" y="5901"/>
                  </a:cubicBezTo>
                  <a:cubicBezTo>
                    <a:pt x="14980" y="5173"/>
                    <a:pt x="13948" y="4703"/>
                    <a:pt x="12864" y="4562"/>
                  </a:cubicBezTo>
                  <a:cubicBezTo>
                    <a:pt x="12076" y="4459"/>
                    <a:pt x="11291" y="4541"/>
                    <a:pt x="10539" y="4763"/>
                  </a:cubicBezTo>
                  <a:cubicBezTo>
                    <a:pt x="10955" y="4092"/>
                    <a:pt x="11179" y="3259"/>
                    <a:pt x="11250" y="2443"/>
                  </a:cubicBezTo>
                  <a:cubicBezTo>
                    <a:pt x="11324" y="1599"/>
                    <a:pt x="11285" y="776"/>
                    <a:pt x="1113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21" name="Shape 10454">
              <a:extLst>
                <a:ext uri="{FF2B5EF4-FFF2-40B4-BE49-F238E27FC236}">
                  <a16:creationId xmlns:a16="http://schemas.microsoft.com/office/drawing/2014/main" id="{6F9C9DBD-4F94-3D41-ABCE-793C06734784}"/>
                </a:ext>
              </a:extLst>
            </p:cNvPr>
            <p:cNvSpPr/>
            <p:nvPr/>
          </p:nvSpPr>
          <p:spPr>
            <a:xfrm>
              <a:off x="18327410" y="11333169"/>
              <a:ext cx="410124" cy="290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954" y="0"/>
                  </a:moveTo>
                  <a:lnTo>
                    <a:pt x="149" y="12597"/>
                  </a:lnTo>
                  <a:lnTo>
                    <a:pt x="0" y="12646"/>
                  </a:lnTo>
                  <a:lnTo>
                    <a:pt x="0" y="19074"/>
                  </a:lnTo>
                  <a:lnTo>
                    <a:pt x="9044" y="19042"/>
                  </a:lnTo>
                  <a:lnTo>
                    <a:pt x="9044" y="21600"/>
                  </a:lnTo>
                  <a:lnTo>
                    <a:pt x="10685" y="20823"/>
                  </a:lnTo>
                  <a:lnTo>
                    <a:pt x="12315" y="21600"/>
                  </a:lnTo>
                  <a:lnTo>
                    <a:pt x="12315" y="19042"/>
                  </a:lnTo>
                  <a:lnTo>
                    <a:pt x="15483" y="19025"/>
                  </a:lnTo>
                  <a:lnTo>
                    <a:pt x="15827" y="19025"/>
                  </a:lnTo>
                  <a:lnTo>
                    <a:pt x="21600" y="7043"/>
                  </a:lnTo>
                  <a:lnTo>
                    <a:pt x="21589" y="16"/>
                  </a:lnTo>
                  <a:cubicBezTo>
                    <a:pt x="21589" y="16"/>
                    <a:pt x="21589" y="0"/>
                    <a:pt x="21589" y="0"/>
                  </a:cubicBezTo>
                  <a:lnTo>
                    <a:pt x="7954" y="0"/>
                  </a:lnTo>
                  <a:close/>
                  <a:moveTo>
                    <a:pt x="20716" y="1813"/>
                  </a:moveTo>
                  <a:cubicBezTo>
                    <a:pt x="20717" y="2327"/>
                    <a:pt x="20716" y="2838"/>
                    <a:pt x="20716" y="3352"/>
                  </a:cubicBezTo>
                  <a:cubicBezTo>
                    <a:pt x="20718" y="4465"/>
                    <a:pt x="20715" y="5574"/>
                    <a:pt x="20716" y="6687"/>
                  </a:cubicBezTo>
                  <a:lnTo>
                    <a:pt x="15333" y="17779"/>
                  </a:lnTo>
                  <a:lnTo>
                    <a:pt x="12315" y="17795"/>
                  </a:lnTo>
                  <a:lnTo>
                    <a:pt x="12315" y="15220"/>
                  </a:lnTo>
                  <a:cubicBezTo>
                    <a:pt x="12315" y="15220"/>
                    <a:pt x="9044" y="15220"/>
                    <a:pt x="9044" y="15220"/>
                  </a:cubicBezTo>
                  <a:lnTo>
                    <a:pt x="9044" y="17811"/>
                  </a:lnTo>
                  <a:lnTo>
                    <a:pt x="872" y="17843"/>
                  </a:lnTo>
                  <a:lnTo>
                    <a:pt x="872" y="12646"/>
                  </a:lnTo>
                  <a:lnTo>
                    <a:pt x="15448" y="12646"/>
                  </a:lnTo>
                  <a:cubicBezTo>
                    <a:pt x="15448" y="12646"/>
                    <a:pt x="19422" y="4474"/>
                    <a:pt x="20716" y="181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22" name="Shape 10455">
              <a:extLst>
                <a:ext uri="{FF2B5EF4-FFF2-40B4-BE49-F238E27FC236}">
                  <a16:creationId xmlns:a16="http://schemas.microsoft.com/office/drawing/2014/main" id="{F182FF68-4AD6-D148-B1C0-A7AFB99E91D4}"/>
                </a:ext>
              </a:extLst>
            </p:cNvPr>
            <p:cNvSpPr/>
            <p:nvPr/>
          </p:nvSpPr>
          <p:spPr>
            <a:xfrm>
              <a:off x="15200800" y="9711571"/>
              <a:ext cx="534280" cy="414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459" extrusionOk="0">
                  <a:moveTo>
                    <a:pt x="20046" y="0"/>
                  </a:moveTo>
                  <a:lnTo>
                    <a:pt x="18382" y="1612"/>
                  </a:lnTo>
                  <a:cubicBezTo>
                    <a:pt x="18349" y="1555"/>
                    <a:pt x="18183" y="1271"/>
                    <a:pt x="18183" y="1271"/>
                  </a:cubicBezTo>
                  <a:lnTo>
                    <a:pt x="16876" y="2541"/>
                  </a:lnTo>
                  <a:lnTo>
                    <a:pt x="17075" y="2882"/>
                  </a:lnTo>
                  <a:lnTo>
                    <a:pt x="16682" y="3264"/>
                  </a:lnTo>
                  <a:lnTo>
                    <a:pt x="3502" y="16032"/>
                  </a:lnTo>
                  <a:cubicBezTo>
                    <a:pt x="3033" y="16486"/>
                    <a:pt x="956" y="19168"/>
                    <a:pt x="714" y="20293"/>
                  </a:cubicBezTo>
                  <a:cubicBezTo>
                    <a:pt x="679" y="20454"/>
                    <a:pt x="682" y="20584"/>
                    <a:pt x="733" y="20670"/>
                  </a:cubicBezTo>
                  <a:cubicBezTo>
                    <a:pt x="1136" y="21359"/>
                    <a:pt x="4430" y="19041"/>
                    <a:pt x="4965" y="18523"/>
                  </a:cubicBezTo>
                  <a:lnTo>
                    <a:pt x="18142" y="5753"/>
                  </a:lnTo>
                  <a:lnTo>
                    <a:pt x="18535" y="5371"/>
                  </a:lnTo>
                  <a:lnTo>
                    <a:pt x="18743" y="5727"/>
                  </a:lnTo>
                  <a:lnTo>
                    <a:pt x="13621" y="10688"/>
                  </a:lnTo>
                  <a:lnTo>
                    <a:pt x="13920" y="11200"/>
                  </a:lnTo>
                  <a:lnTo>
                    <a:pt x="20349" y="4970"/>
                  </a:lnTo>
                  <a:cubicBezTo>
                    <a:pt x="20349" y="4970"/>
                    <a:pt x="20022" y="4416"/>
                    <a:pt x="19840" y="4106"/>
                  </a:cubicBezTo>
                  <a:lnTo>
                    <a:pt x="21504" y="2494"/>
                  </a:lnTo>
                  <a:cubicBezTo>
                    <a:pt x="21504" y="2494"/>
                    <a:pt x="20046" y="0"/>
                    <a:pt x="20046" y="0"/>
                  </a:cubicBezTo>
                  <a:close/>
                  <a:moveTo>
                    <a:pt x="714" y="20293"/>
                  </a:moveTo>
                  <a:cubicBezTo>
                    <a:pt x="727" y="20240"/>
                    <a:pt x="731" y="20197"/>
                    <a:pt x="751" y="20139"/>
                  </a:cubicBezTo>
                  <a:lnTo>
                    <a:pt x="480" y="20398"/>
                  </a:lnTo>
                  <a:cubicBezTo>
                    <a:pt x="370" y="20505"/>
                    <a:pt x="-96" y="21209"/>
                    <a:pt x="18" y="21404"/>
                  </a:cubicBezTo>
                  <a:cubicBezTo>
                    <a:pt x="133" y="21600"/>
                    <a:pt x="787" y="21217"/>
                    <a:pt x="897" y="21111"/>
                  </a:cubicBezTo>
                  <a:lnTo>
                    <a:pt x="1169" y="20846"/>
                  </a:lnTo>
                  <a:cubicBezTo>
                    <a:pt x="944" y="20888"/>
                    <a:pt x="778" y="20864"/>
                    <a:pt x="705" y="20740"/>
                  </a:cubicBezTo>
                  <a:cubicBezTo>
                    <a:pt x="649" y="20644"/>
                    <a:pt x="665" y="20481"/>
                    <a:pt x="714" y="2029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  <p:sp>
          <p:nvSpPr>
            <p:cNvPr id="123" name="Shape 10456">
              <a:extLst>
                <a:ext uri="{FF2B5EF4-FFF2-40B4-BE49-F238E27FC236}">
                  <a16:creationId xmlns:a16="http://schemas.microsoft.com/office/drawing/2014/main" id="{B9A3B83F-741C-8C46-B370-A51E2A4F2351}"/>
                </a:ext>
              </a:extLst>
            </p:cNvPr>
            <p:cNvSpPr/>
            <p:nvPr/>
          </p:nvSpPr>
          <p:spPr>
            <a:xfrm>
              <a:off x="15431053" y="9155014"/>
              <a:ext cx="444362" cy="290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5429"/>
                  </a:moveTo>
                  <a:lnTo>
                    <a:pt x="2700" y="15429"/>
                  </a:lnTo>
                  <a:lnTo>
                    <a:pt x="2700" y="2057"/>
                  </a:lnTo>
                  <a:lnTo>
                    <a:pt x="18900" y="2057"/>
                  </a:lnTo>
                  <a:cubicBezTo>
                    <a:pt x="18900" y="2057"/>
                    <a:pt x="18900" y="15429"/>
                    <a:pt x="18900" y="15429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954" y="0"/>
                    <a:pt x="1350" y="922"/>
                    <a:pt x="1350" y="2057"/>
                  </a:cubicBezTo>
                  <a:cubicBezTo>
                    <a:pt x="1350" y="2057"/>
                    <a:pt x="1350" y="17486"/>
                    <a:pt x="1364" y="17486"/>
                  </a:cubicBezTo>
                  <a:lnTo>
                    <a:pt x="20235" y="17486"/>
                  </a:lnTo>
                  <a:cubicBezTo>
                    <a:pt x="20250" y="17486"/>
                    <a:pt x="20250" y="2057"/>
                    <a:pt x="20250" y="2057"/>
                  </a:cubicBezTo>
                  <a:cubicBezTo>
                    <a:pt x="20250" y="922"/>
                    <a:pt x="19646" y="0"/>
                    <a:pt x="18900" y="0"/>
                  </a:cubicBezTo>
                  <a:close/>
                  <a:moveTo>
                    <a:pt x="20250" y="21600"/>
                  </a:moveTo>
                  <a:lnTo>
                    <a:pt x="1350" y="21600"/>
                  </a:lnTo>
                  <a:cubicBezTo>
                    <a:pt x="604" y="21600"/>
                    <a:pt x="0" y="20679"/>
                    <a:pt x="0" y="19543"/>
                  </a:cubicBezTo>
                  <a:lnTo>
                    <a:pt x="0" y="18514"/>
                  </a:lnTo>
                  <a:lnTo>
                    <a:pt x="8775" y="18514"/>
                  </a:lnTo>
                  <a:lnTo>
                    <a:pt x="8775" y="19543"/>
                  </a:lnTo>
                  <a:lnTo>
                    <a:pt x="12825" y="19543"/>
                  </a:lnTo>
                  <a:lnTo>
                    <a:pt x="12825" y="18514"/>
                  </a:lnTo>
                  <a:lnTo>
                    <a:pt x="21600" y="18514"/>
                  </a:lnTo>
                  <a:lnTo>
                    <a:pt x="21600" y="19543"/>
                  </a:lnTo>
                  <a:cubicBezTo>
                    <a:pt x="21600" y="20679"/>
                    <a:pt x="20995" y="21600"/>
                    <a:pt x="20250" y="21600"/>
                  </a:cubicBezTo>
                  <a:cubicBezTo>
                    <a:pt x="20250" y="21600"/>
                    <a:pt x="20250" y="21600"/>
                    <a:pt x="20250" y="2160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flat">
              <a:solidFill>
                <a:srgbClr val="FF0000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B6CC6068-48B7-4C48-8233-31950A6257DD}"/>
              </a:ext>
            </a:extLst>
          </p:cNvPr>
          <p:cNvSpPr txBox="1"/>
          <p:nvPr/>
        </p:nvSpPr>
        <p:spPr>
          <a:xfrm>
            <a:off x="1570799" y="1416598"/>
            <a:ext cx="1658555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b="1" dirty="0">
                <a:latin typeface="Poppins" pitchFamily="2" charset="77"/>
                <a:ea typeface="League Spartan" charset="0"/>
                <a:cs typeface="Poppins" pitchFamily="2" charset="77"/>
              </a:rPr>
              <a:t>Eligibility</a:t>
            </a:r>
          </a:p>
        </p:txBody>
      </p:sp>
      <p:sp>
        <p:nvSpPr>
          <p:cNvPr id="127" name="Subtitle 2">
            <a:extLst>
              <a:ext uri="{FF2B5EF4-FFF2-40B4-BE49-F238E27FC236}">
                <a16:creationId xmlns:a16="http://schemas.microsoft.com/office/drawing/2014/main" id="{A2624E91-71C3-DC42-8771-B589A8707274}"/>
              </a:ext>
            </a:extLst>
          </p:cNvPr>
          <p:cNvSpPr txBox="1">
            <a:spLocks/>
          </p:cNvSpPr>
          <p:nvPr/>
        </p:nvSpPr>
        <p:spPr>
          <a:xfrm>
            <a:off x="272810" y="1923435"/>
            <a:ext cx="3935076" cy="50783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Candidates who successfully qualify Basic IITFC Online Assessment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AAF4ACC-20ED-2248-8180-A2CEC4C0C7A0}"/>
              </a:ext>
            </a:extLst>
          </p:cNvPr>
          <p:cNvSpPr txBox="1"/>
          <p:nvPr/>
        </p:nvSpPr>
        <p:spPr>
          <a:xfrm>
            <a:off x="1607206" y="2817398"/>
            <a:ext cx="1247689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latin typeface="Poppins" pitchFamily="2" charset="77"/>
                <a:ea typeface="League Spartan" charset="0"/>
                <a:cs typeface="Poppins" pitchFamily="2" charset="77"/>
              </a:rPr>
              <a:t>Focus</a:t>
            </a:r>
          </a:p>
        </p:txBody>
      </p:sp>
      <p:sp>
        <p:nvSpPr>
          <p:cNvPr id="129" name="Subtitle 2">
            <a:extLst>
              <a:ext uri="{FF2B5EF4-FFF2-40B4-BE49-F238E27FC236}">
                <a16:creationId xmlns:a16="http://schemas.microsoft.com/office/drawing/2014/main" id="{6AFC7E7F-C7FD-3E46-B99D-51FD975CB9AC}"/>
              </a:ext>
            </a:extLst>
          </p:cNvPr>
          <p:cNvSpPr txBox="1">
            <a:spLocks/>
          </p:cNvSpPr>
          <p:nvPr/>
        </p:nvSpPr>
        <p:spPr>
          <a:xfrm>
            <a:off x="97138" y="3289151"/>
            <a:ext cx="4469046" cy="50783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Focused on  enhancing communication skills and right facilitation attitude 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074C116-F29D-2F4E-80F4-13F6FF7272F0}"/>
              </a:ext>
            </a:extLst>
          </p:cNvPr>
          <p:cNvSpPr txBox="1"/>
          <p:nvPr/>
        </p:nvSpPr>
        <p:spPr>
          <a:xfrm>
            <a:off x="6185970" y="1399574"/>
            <a:ext cx="1224631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b="1" dirty="0">
                <a:latin typeface="Poppins" pitchFamily="2" charset="77"/>
                <a:ea typeface="League Spartan" charset="0"/>
                <a:cs typeface="Poppins" pitchFamily="2" charset="77"/>
              </a:rPr>
              <a:t>Mode</a:t>
            </a:r>
          </a:p>
        </p:txBody>
      </p:sp>
      <p:sp>
        <p:nvSpPr>
          <p:cNvPr id="131" name="Subtitle 2">
            <a:extLst>
              <a:ext uri="{FF2B5EF4-FFF2-40B4-BE49-F238E27FC236}">
                <a16:creationId xmlns:a16="http://schemas.microsoft.com/office/drawing/2014/main" id="{99888DB1-ACAE-E441-81BA-8B68C9F6CA75}"/>
              </a:ext>
            </a:extLst>
          </p:cNvPr>
          <p:cNvSpPr txBox="1">
            <a:spLocks/>
          </p:cNvSpPr>
          <p:nvPr/>
        </p:nvSpPr>
        <p:spPr>
          <a:xfrm>
            <a:off x="4727055" y="1914478"/>
            <a:ext cx="4142463" cy="50783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Conducted Online using standardized content 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3473E5B-7332-F14D-ABE5-4C258BE163C9}"/>
              </a:ext>
            </a:extLst>
          </p:cNvPr>
          <p:cNvSpPr txBox="1"/>
          <p:nvPr/>
        </p:nvSpPr>
        <p:spPr>
          <a:xfrm>
            <a:off x="5081728" y="2769423"/>
            <a:ext cx="3254977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>
                <a:latin typeface="Poppins" pitchFamily="2" charset="77"/>
                <a:ea typeface="League Spartan" charset="0"/>
                <a:cs typeface="Poppins" pitchFamily="2" charset="77"/>
              </a:rPr>
              <a:t>Duration </a:t>
            </a:r>
          </a:p>
        </p:txBody>
      </p:sp>
      <p:sp>
        <p:nvSpPr>
          <p:cNvPr id="133" name="Subtitle 2">
            <a:extLst>
              <a:ext uri="{FF2B5EF4-FFF2-40B4-BE49-F238E27FC236}">
                <a16:creationId xmlns:a16="http://schemas.microsoft.com/office/drawing/2014/main" id="{D1C53AEA-E088-6C4E-B710-C985CFE7038A}"/>
              </a:ext>
            </a:extLst>
          </p:cNvPr>
          <p:cNvSpPr txBox="1">
            <a:spLocks/>
          </p:cNvSpPr>
          <p:nvPr/>
        </p:nvSpPr>
        <p:spPr>
          <a:xfrm>
            <a:off x="4907640" y="3344735"/>
            <a:ext cx="3424217" cy="2769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50"/>
              </a:lnSpc>
            </a:pPr>
            <a:r>
              <a:rPr lang="en-US" sz="1800" dirty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Seven days intense training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515C36B-1B04-8A44-B51C-3992D2981BEF}"/>
              </a:ext>
            </a:extLst>
          </p:cNvPr>
          <p:cNvSpPr txBox="1"/>
          <p:nvPr/>
        </p:nvSpPr>
        <p:spPr>
          <a:xfrm>
            <a:off x="791656" y="4730357"/>
            <a:ext cx="6273480" cy="15081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dirty="0"/>
              <a:t>It will also incorporate practical insights on the content read by aspirants.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/>
              <a:t>Evaluative exercises and role play will be an integral part of communication seminar.</a:t>
            </a:r>
          </a:p>
          <a:p>
            <a:pPr algn="ctr"/>
            <a:endParaRPr lang="en-IN" sz="1200" dirty="0"/>
          </a:p>
        </p:txBody>
      </p:sp>
      <p:sp>
        <p:nvSpPr>
          <p:cNvPr id="2" name="Rectangle 1"/>
          <p:cNvSpPr/>
          <p:nvPr/>
        </p:nvSpPr>
        <p:spPr>
          <a:xfrm>
            <a:off x="1577264" y="147199"/>
            <a:ext cx="90374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itchFamily="2" charset="77"/>
                <a:cs typeface="Poppins" pitchFamily="2" charset="77"/>
              </a:rPr>
              <a:t>Training – Communication Seminar </a:t>
            </a:r>
            <a:endParaRPr lang="en-US" sz="4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901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CCD839D-1044-44B5-9DE9-369DC7D39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0778003"/>
              </p:ext>
            </p:extLst>
          </p:nvPr>
        </p:nvGraphicFramePr>
        <p:xfrm>
          <a:off x="1720144" y="935863"/>
          <a:ext cx="8356598" cy="557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E871F4-1BEB-40F2-8073-AA6BD3C2F69D}"/>
              </a:ext>
            </a:extLst>
          </p:cNvPr>
          <p:cNvSpPr txBox="1"/>
          <p:nvPr/>
        </p:nvSpPr>
        <p:spPr>
          <a:xfrm>
            <a:off x="4320137" y="1494803"/>
            <a:ext cx="1442970" cy="443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>
              <a:spcAft>
                <a:spcPts val="600"/>
              </a:spcAft>
            </a:pPr>
            <a:r>
              <a:rPr lang="en-IN" sz="112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Lack of digital platform </a:t>
            </a:r>
            <a:endParaRPr lang="en-IN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D53E6E-E2AA-4F73-8F93-0630072F862A}"/>
              </a:ext>
            </a:extLst>
          </p:cNvPr>
          <p:cNvSpPr txBox="1"/>
          <p:nvPr/>
        </p:nvSpPr>
        <p:spPr>
          <a:xfrm>
            <a:off x="8238666" y="2918221"/>
            <a:ext cx="3042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32688">
              <a:spcAft>
                <a:spcPts val="600"/>
              </a:spcAft>
            </a:pPr>
            <a:r>
              <a:rPr lang="en-IN" sz="4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Industry challenges </a:t>
            </a:r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237436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/>
        </p:nvSpPr>
        <p:spPr>
          <a:xfrm>
            <a:off x="16633" y="0"/>
            <a:ext cx="12192000" cy="3208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3" name="Google Shape;103;p16"/>
          <p:cNvSpPr txBox="1"/>
          <p:nvPr/>
        </p:nvSpPr>
        <p:spPr>
          <a:xfrm>
            <a:off x="570800" y="742567"/>
            <a:ext cx="111252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4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Launch Objectives</a:t>
            </a:r>
            <a:endParaRPr sz="4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515300" y="2232498"/>
            <a:ext cx="1926000" cy="192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5" name="Google Shape;105;p16"/>
          <p:cNvSpPr/>
          <p:nvPr/>
        </p:nvSpPr>
        <p:spPr>
          <a:xfrm>
            <a:off x="3524033" y="2211233"/>
            <a:ext cx="1926000" cy="192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6" name="Google Shape;106;p16"/>
          <p:cNvSpPr/>
          <p:nvPr/>
        </p:nvSpPr>
        <p:spPr>
          <a:xfrm>
            <a:off x="6602033" y="2211233"/>
            <a:ext cx="1926000" cy="192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7" name="Google Shape;107;p16"/>
          <p:cNvSpPr txBox="1"/>
          <p:nvPr/>
        </p:nvSpPr>
        <p:spPr>
          <a:xfrm>
            <a:off x="284500" y="4372534"/>
            <a:ext cx="2503200" cy="92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</a:pPr>
            <a:r>
              <a:rPr lang="en" sz="1467" dirty="0">
                <a:solidFill>
                  <a:srgbClr val="333333"/>
                </a:solidFill>
                <a:highlight>
                  <a:schemeClr val="lt1"/>
                </a:highlight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Creation of </a:t>
            </a:r>
            <a:r>
              <a:rPr lang="en" sz="1467" b="1" dirty="0">
                <a:solidFill>
                  <a:srgbClr val="333333"/>
                </a:solidFill>
                <a:highlight>
                  <a:schemeClr val="lt1"/>
                </a:highlight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employment</a:t>
            </a:r>
            <a:r>
              <a:rPr lang="en" sz="1467" dirty="0">
                <a:solidFill>
                  <a:srgbClr val="333333"/>
                </a:solidFill>
                <a:highlight>
                  <a:schemeClr val="lt1"/>
                </a:highlight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 through make in India. </a:t>
            </a:r>
            <a:endParaRPr sz="1467" dirty="0">
              <a:solidFill>
                <a:srgbClr val="333333"/>
              </a:solidFill>
              <a:highlight>
                <a:schemeClr val="lt1"/>
              </a:highlight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  <a:p>
            <a:pPr algn="ctr"/>
            <a:endParaRPr sz="1467" dirty="0">
              <a:solidFill>
                <a:srgbClr val="333333"/>
              </a:solidFill>
              <a:highlight>
                <a:schemeClr val="lt1"/>
              </a:highlight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3138967" y="4372534"/>
            <a:ext cx="3063600" cy="137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1467">
                <a:solidFill>
                  <a:srgbClr val="333333"/>
                </a:solidFill>
                <a:highlight>
                  <a:schemeClr val="lt1"/>
                </a:highlight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Help to deliver a </a:t>
            </a:r>
            <a:r>
              <a:rPr lang="en" sz="1467" b="1">
                <a:solidFill>
                  <a:srgbClr val="333333"/>
                </a:solidFill>
                <a:highlight>
                  <a:schemeClr val="lt1"/>
                </a:highlight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next generation e-Marketplace </a:t>
            </a:r>
            <a:r>
              <a:rPr lang="en" sz="1467">
                <a:solidFill>
                  <a:srgbClr val="333333"/>
                </a:solidFill>
                <a:highlight>
                  <a:schemeClr val="lt1"/>
                </a:highlight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for online collaboration</a:t>
            </a:r>
            <a:endParaRPr sz="1467">
              <a:solidFill>
                <a:srgbClr val="333333"/>
              </a:solidFill>
              <a:highlight>
                <a:schemeClr val="lt1"/>
              </a:highlight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  <a:p>
            <a:pPr algn="ctr">
              <a:buClr>
                <a:schemeClr val="dk1"/>
              </a:buClr>
              <a:buSzPts val="1100"/>
            </a:pPr>
            <a:endParaRPr sz="1467">
              <a:solidFill>
                <a:srgbClr val="333333"/>
              </a:solidFill>
              <a:highlight>
                <a:schemeClr val="lt1"/>
              </a:highlight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  <a:p>
            <a:pPr algn="ctr"/>
            <a:endParaRPr sz="1467">
              <a:solidFill>
                <a:srgbClr val="333333"/>
              </a:solidFill>
              <a:highlight>
                <a:schemeClr val="lt1"/>
              </a:highlight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6336233" y="4372534"/>
            <a:ext cx="2503200" cy="114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</a:pPr>
            <a:r>
              <a:rPr lang="en" sz="1467">
                <a:solidFill>
                  <a:srgbClr val="333333"/>
                </a:solidFill>
                <a:highlight>
                  <a:schemeClr val="lt1"/>
                </a:highlight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Help deliver </a:t>
            </a:r>
            <a:r>
              <a:rPr lang="en" sz="1467" b="1">
                <a:solidFill>
                  <a:srgbClr val="333333"/>
                </a:solidFill>
                <a:highlight>
                  <a:schemeClr val="lt1"/>
                </a:highlight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a personalised and consistent </a:t>
            </a:r>
            <a:r>
              <a:rPr lang="en" sz="1467">
                <a:solidFill>
                  <a:srgbClr val="333333"/>
                </a:solidFill>
                <a:highlight>
                  <a:schemeClr val="lt1"/>
                </a:highlight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customer experience</a:t>
            </a:r>
            <a:endParaRPr sz="1467">
              <a:solidFill>
                <a:srgbClr val="333333"/>
              </a:solidFill>
              <a:highlight>
                <a:schemeClr val="lt1"/>
              </a:highlight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9650033" y="2211233"/>
            <a:ext cx="1926000" cy="1926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1" name="Google Shape;111;p16"/>
          <p:cNvSpPr txBox="1"/>
          <p:nvPr/>
        </p:nvSpPr>
        <p:spPr>
          <a:xfrm>
            <a:off x="9225300" y="4372534"/>
            <a:ext cx="2784800" cy="923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chemeClr val="dk1"/>
              </a:buClr>
            </a:pPr>
            <a:r>
              <a:rPr lang="en" sz="1467" b="1">
                <a:solidFill>
                  <a:srgbClr val="333333"/>
                </a:solidFill>
                <a:highlight>
                  <a:schemeClr val="lt1"/>
                </a:highlight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Empower MOT</a:t>
            </a:r>
            <a:r>
              <a:rPr lang="en" sz="1467">
                <a:solidFill>
                  <a:srgbClr val="333333"/>
                </a:solidFill>
                <a:highlight>
                  <a:schemeClr val="lt1"/>
                </a:highlight>
                <a:latin typeface="Century Gothic" panose="020B0502020202020204" pitchFamily="34" charset="0"/>
                <a:ea typeface="Poppins"/>
                <a:cs typeface="Poppins"/>
                <a:sym typeface="Poppins"/>
              </a:rPr>
              <a:t> to have better control over tourism in India</a:t>
            </a:r>
            <a:endParaRPr sz="1467">
              <a:solidFill>
                <a:srgbClr val="333333"/>
              </a:solidFill>
              <a:highlight>
                <a:schemeClr val="lt1"/>
              </a:highlight>
              <a:latin typeface="Century Gothic" panose="020B0502020202020204" pitchFamily="34" charset="0"/>
              <a:ea typeface="Poppins"/>
              <a:cs typeface="Poppins"/>
              <a:sym typeface="Poppins"/>
            </a:endParaRPr>
          </a:p>
        </p:txBody>
      </p:sp>
      <p:pic>
        <p:nvPicPr>
          <p:cNvPr id="112" name="Google Shape;11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233" y="2775185"/>
            <a:ext cx="1005600" cy="798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113" name="Google Shape;11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0589" y="2638574"/>
            <a:ext cx="1071300" cy="10713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2397" y="2596517"/>
            <a:ext cx="1250872" cy="11554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077383" y="2372397"/>
            <a:ext cx="1071300" cy="16036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-13855"/>
            <a:ext cx="12192001" cy="691062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742653" y="689218"/>
            <a:ext cx="8545600" cy="7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en" sz="3067" b="1">
                <a:solidFill>
                  <a:srgbClr val="00354F"/>
                </a:solidFill>
                <a:latin typeface="Poppins"/>
                <a:ea typeface="Poppins"/>
                <a:cs typeface="Poppins"/>
                <a:sym typeface="Poppins"/>
              </a:rPr>
              <a:t>Platform Highlights</a:t>
            </a:r>
            <a:endParaRPr sz="3067" b="1">
              <a:solidFill>
                <a:srgbClr val="00354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787767" y="1372533"/>
            <a:ext cx="591600" cy="591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4" name="Google Shape;124;p17"/>
          <p:cNvSpPr/>
          <p:nvPr/>
        </p:nvSpPr>
        <p:spPr>
          <a:xfrm>
            <a:off x="787767" y="2119351"/>
            <a:ext cx="591600" cy="591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5" name="Google Shape;125;p17"/>
          <p:cNvSpPr/>
          <p:nvPr/>
        </p:nvSpPr>
        <p:spPr>
          <a:xfrm>
            <a:off x="787767" y="2866168"/>
            <a:ext cx="591600" cy="591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6" name="Google Shape;126;p17"/>
          <p:cNvSpPr/>
          <p:nvPr/>
        </p:nvSpPr>
        <p:spPr>
          <a:xfrm>
            <a:off x="787767" y="3612985"/>
            <a:ext cx="591600" cy="591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7" name="Google Shape;127;p17"/>
          <p:cNvSpPr/>
          <p:nvPr/>
        </p:nvSpPr>
        <p:spPr>
          <a:xfrm>
            <a:off x="787767" y="4359803"/>
            <a:ext cx="591600" cy="591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8" name="Google Shape;128;p17"/>
          <p:cNvSpPr/>
          <p:nvPr/>
        </p:nvSpPr>
        <p:spPr>
          <a:xfrm>
            <a:off x="787767" y="5106620"/>
            <a:ext cx="591600" cy="591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29" name="Google Shape;129;p17"/>
          <p:cNvSpPr/>
          <p:nvPr/>
        </p:nvSpPr>
        <p:spPr>
          <a:xfrm>
            <a:off x="787767" y="5853437"/>
            <a:ext cx="591600" cy="591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0" name="Google Shape;130;p17"/>
          <p:cNvSpPr txBox="1"/>
          <p:nvPr/>
        </p:nvSpPr>
        <p:spPr>
          <a:xfrm>
            <a:off x="1434415" y="1452208"/>
            <a:ext cx="6239200" cy="406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 dirty="0">
                <a:solidFill>
                  <a:srgbClr val="333333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Tour Guides Real-Time Search</a:t>
            </a:r>
            <a:endParaRPr sz="1600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1434415" y="2188653"/>
            <a:ext cx="6239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rgbClr val="333333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Real time Destinations search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1434403" y="2796864"/>
            <a:ext cx="49276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rgbClr val="333333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Advance search with popular filters based on Gender, Destination, Language etc.</a:t>
            </a:r>
            <a:endParaRPr sz="1600">
              <a:solidFill>
                <a:srgbClr val="333333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1434415" y="3654458"/>
            <a:ext cx="6239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rgbClr val="333333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Refined Listing of IITF &amp; IITG’s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1434415" y="4401225"/>
            <a:ext cx="6239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rgbClr val="333333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Quick &amp; detailed view for Guides Profile</a:t>
            </a:r>
            <a:endParaRPr sz="1600">
              <a:solidFill>
                <a:srgbClr val="333333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1434415" y="5147991"/>
            <a:ext cx="6239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rgbClr val="333333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Guides &amp; User Dashboards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1434415" y="5870138"/>
            <a:ext cx="6239200" cy="541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 dirty="0">
                <a:solidFill>
                  <a:srgbClr val="333333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Bi-lingual platform in Hindi &amp; English</a:t>
            </a:r>
            <a:endParaRPr sz="1600" dirty="0">
              <a:solidFill>
                <a:srgbClr val="333333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3740" y="1508953"/>
            <a:ext cx="335933" cy="3334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3740" y="2248204"/>
            <a:ext cx="335933" cy="33346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0490" y="2988907"/>
            <a:ext cx="335933" cy="3359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3727" y="3740619"/>
            <a:ext cx="335933" cy="33593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3728" y="4487444"/>
            <a:ext cx="335933" cy="335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0246" y="5267587"/>
            <a:ext cx="335933" cy="2824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10234" y="6022077"/>
            <a:ext cx="335933" cy="2539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/>
          <p:nvPr/>
        </p:nvSpPr>
        <p:spPr>
          <a:xfrm>
            <a:off x="615063" y="610967"/>
            <a:ext cx="8545600" cy="7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en" sz="3067" b="1">
                <a:solidFill>
                  <a:srgbClr val="00354F"/>
                </a:solidFill>
                <a:latin typeface="Poppins"/>
                <a:ea typeface="Poppins"/>
                <a:cs typeface="Poppins"/>
                <a:sym typeface="Poppins"/>
              </a:rPr>
              <a:t>Solution Overview</a:t>
            </a:r>
            <a:endParaRPr sz="3067" b="1">
              <a:solidFill>
                <a:srgbClr val="0035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ct val="120000"/>
              </a:lnSpc>
              <a:buClr>
                <a:schemeClr val="dk1"/>
              </a:buClr>
              <a:buSzPts val="1100"/>
            </a:pPr>
            <a:endParaRPr sz="3067" b="1">
              <a:solidFill>
                <a:srgbClr val="00354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lnSpc>
                <a:spcPct val="120000"/>
              </a:lnSpc>
              <a:buClr>
                <a:schemeClr val="dk1"/>
              </a:buClr>
              <a:buSzPts val="1100"/>
            </a:pPr>
            <a:endParaRPr sz="3067" b="1">
              <a:solidFill>
                <a:srgbClr val="00354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p18"/>
          <p:cNvSpPr txBox="1"/>
          <p:nvPr/>
        </p:nvSpPr>
        <p:spPr>
          <a:xfrm>
            <a:off x="624817" y="6128354"/>
            <a:ext cx="6837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/>
            <a:r>
              <a:rPr lang="en" sz="24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Single Sign-On eMarketplace ECOSYSTEM</a:t>
            </a:r>
            <a:endParaRPr sz="2400" baseline="300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51" name="Google Shape;151;p18"/>
          <p:cNvSpPr/>
          <p:nvPr/>
        </p:nvSpPr>
        <p:spPr>
          <a:xfrm>
            <a:off x="4948773" y="3223693"/>
            <a:ext cx="1749200" cy="1993600"/>
          </a:xfrm>
          <a:prstGeom prst="trapezoid">
            <a:avLst>
              <a:gd name="adj" fmla="val 17994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8"/>
          <p:cNvSpPr/>
          <p:nvPr/>
        </p:nvSpPr>
        <p:spPr>
          <a:xfrm rot="-1427511" flipH="1">
            <a:off x="6991323" y="1830977"/>
            <a:ext cx="3586381" cy="2558563"/>
          </a:xfrm>
          <a:prstGeom prst="trapezoid">
            <a:avLst>
              <a:gd name="adj" fmla="val 26136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8"/>
          <p:cNvSpPr/>
          <p:nvPr/>
        </p:nvSpPr>
        <p:spPr>
          <a:xfrm rot="1809821">
            <a:off x="2311811" y="3158682"/>
            <a:ext cx="1920903" cy="1869105"/>
          </a:xfrm>
          <a:prstGeom prst="trapezoid">
            <a:avLst>
              <a:gd name="adj" fmla="val 16392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18"/>
          <p:cNvGrpSpPr/>
          <p:nvPr/>
        </p:nvGrpSpPr>
        <p:grpSpPr>
          <a:xfrm>
            <a:off x="1783426" y="3866743"/>
            <a:ext cx="2254009" cy="1905300"/>
            <a:chOff x="2300014" y="2891497"/>
            <a:chExt cx="1958873" cy="1905300"/>
          </a:xfrm>
        </p:grpSpPr>
        <p:sp>
          <p:nvSpPr>
            <p:cNvPr id="155" name="Google Shape;155;p18"/>
            <p:cNvSpPr/>
            <p:nvPr/>
          </p:nvSpPr>
          <p:spPr>
            <a:xfrm>
              <a:off x="2300014" y="2891497"/>
              <a:ext cx="1900800" cy="1905300"/>
            </a:xfrm>
            <a:prstGeom prst="teardrop">
              <a:avLst>
                <a:gd name="adj" fmla="val 100000"/>
              </a:avLst>
            </a:prstGeom>
            <a:solidFill>
              <a:srgbClr val="F4CCC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18"/>
            <p:cNvSpPr txBox="1"/>
            <p:nvPr/>
          </p:nvSpPr>
          <p:spPr>
            <a:xfrm>
              <a:off x="2535087" y="3377680"/>
              <a:ext cx="1723800" cy="9461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 marL="237061" lvl="1" indent="-203195">
                <a:lnSpc>
                  <a:spcPct val="90000"/>
                </a:lnSpc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lang="en" sz="1333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Register</a:t>
              </a:r>
              <a:endParaRPr sz="9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37061" lvl="1" indent="-203195">
                <a:lnSpc>
                  <a:spcPct val="90000"/>
                </a:lnSpc>
                <a:spcBef>
                  <a:spcPts val="267"/>
                </a:spcBef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lang="en" sz="1333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 Courseware</a:t>
              </a:r>
              <a:endParaRPr sz="13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37061" lvl="1" indent="-203195">
                <a:lnSpc>
                  <a:spcPct val="90000"/>
                </a:lnSpc>
                <a:spcBef>
                  <a:spcPts val="267"/>
                </a:spcBef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lang="en" sz="1333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e Training</a:t>
              </a:r>
              <a:endParaRPr sz="13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37061" lvl="1" indent="-203195">
                <a:lnSpc>
                  <a:spcPct val="90000"/>
                </a:lnSpc>
                <a:spcBef>
                  <a:spcPts val="267"/>
                </a:spcBef>
                <a:buClr>
                  <a:schemeClr val="dk1"/>
                </a:buClr>
                <a:buSzPts val="1000"/>
                <a:buFont typeface="Poppins"/>
                <a:buChar char="•"/>
              </a:pPr>
              <a:r>
                <a:rPr lang="en" sz="1333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Campus Training</a:t>
              </a:r>
              <a:endParaRPr sz="933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7" name="Google Shape;157;p18"/>
          <p:cNvGrpSpPr/>
          <p:nvPr/>
        </p:nvGrpSpPr>
        <p:grpSpPr>
          <a:xfrm>
            <a:off x="4905532" y="4367457"/>
            <a:ext cx="1873257" cy="1602135"/>
            <a:chOff x="4938171" y="3132125"/>
            <a:chExt cx="1619531" cy="1602134"/>
          </a:xfrm>
        </p:grpSpPr>
        <p:sp>
          <p:nvSpPr>
            <p:cNvPr id="158" name="Google Shape;158;p18"/>
            <p:cNvSpPr/>
            <p:nvPr/>
          </p:nvSpPr>
          <p:spPr>
            <a:xfrm rot="-2831579">
              <a:off x="4930634" y="3139662"/>
              <a:ext cx="1602134" cy="1587059"/>
            </a:xfrm>
            <a:prstGeom prst="teardrop">
              <a:avLst>
                <a:gd name="adj" fmla="val 100000"/>
              </a:avLst>
            </a:prstGeom>
            <a:solidFill>
              <a:srgbClr val="DDEAF6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33" tIns="45700" rIns="91433" bIns="45700" anchor="ctr" anchorCtr="0">
              <a:noAutofit/>
            </a:bodyPr>
            <a:lstStyle/>
            <a:p>
              <a:pPr algn="ctr"/>
              <a:endParaRPr sz="1867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8"/>
            <p:cNvSpPr txBox="1"/>
            <p:nvPr/>
          </p:nvSpPr>
          <p:spPr>
            <a:xfrm>
              <a:off x="4953002" y="3683909"/>
              <a:ext cx="1604700" cy="6678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spAutoFit/>
            </a:bodyPr>
            <a:lstStyle/>
            <a:p>
              <a:pPr marL="237061" lvl="1" indent="-194728">
                <a:lnSpc>
                  <a:spcPct val="90000"/>
                </a:lnSpc>
                <a:buClr>
                  <a:schemeClr val="dk1"/>
                </a:buClr>
                <a:buSzPts val="900"/>
                <a:buFont typeface="Poppins"/>
                <a:buChar char="•"/>
              </a:pPr>
              <a:r>
                <a:rPr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Online &amp; Offline</a:t>
              </a:r>
              <a:endPara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37061" lvl="1" indent="-194728">
                <a:lnSpc>
                  <a:spcPct val="90000"/>
                </a:lnSpc>
                <a:spcBef>
                  <a:spcPts val="267"/>
                </a:spcBef>
                <a:buClr>
                  <a:schemeClr val="dk1"/>
                </a:buClr>
                <a:buSzPts val="900"/>
                <a:buFont typeface="Poppins"/>
                <a:buChar char="•"/>
              </a:pPr>
              <a:r>
                <a:rPr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Certification</a:t>
              </a:r>
              <a:endPara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237061" lvl="1" indent="-194728">
                <a:lnSpc>
                  <a:spcPct val="90000"/>
                </a:lnSpc>
                <a:spcBef>
                  <a:spcPts val="267"/>
                </a:spcBef>
                <a:buClr>
                  <a:schemeClr val="dk1"/>
                </a:buClr>
                <a:buSzPts val="900"/>
                <a:buFont typeface="Poppins"/>
                <a:buChar char="•"/>
              </a:pPr>
              <a:r>
                <a:rPr lang="en" sz="1200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Grading</a:t>
              </a:r>
              <a:endParaRPr sz="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160" name="Google Shape;160;p18" descr="Ethern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69544" y="2883797"/>
            <a:ext cx="519201" cy="62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8" descr="Ethern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2884" y="2868551"/>
            <a:ext cx="519201" cy="62662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8"/>
          <p:cNvSpPr/>
          <p:nvPr/>
        </p:nvSpPr>
        <p:spPr>
          <a:xfrm flipH="1">
            <a:off x="7387622" y="2640845"/>
            <a:ext cx="3936316" cy="3770700"/>
          </a:xfrm>
          <a:prstGeom prst="teardrop">
            <a:avLst>
              <a:gd name="adj" fmla="val 100000"/>
            </a:avLst>
          </a:prstGeom>
          <a:solidFill>
            <a:srgbClr val="F4CCC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18"/>
          <p:cNvGrpSpPr/>
          <p:nvPr/>
        </p:nvGrpSpPr>
        <p:grpSpPr>
          <a:xfrm>
            <a:off x="615993" y="1538271"/>
            <a:ext cx="10901265" cy="2131736"/>
            <a:chOff x="1115033" y="1577906"/>
            <a:chExt cx="9473869" cy="2131735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164" name="Google Shape;164;p18"/>
            <p:cNvGrpSpPr/>
            <p:nvPr/>
          </p:nvGrpSpPr>
          <p:grpSpPr>
            <a:xfrm>
              <a:off x="1115033" y="1577906"/>
              <a:ext cx="9473869" cy="2131735"/>
              <a:chOff x="1171111" y="1355689"/>
              <a:chExt cx="9473869" cy="2131735"/>
            </a:xfrm>
            <a:grpFill/>
          </p:grpSpPr>
          <p:sp>
            <p:nvSpPr>
              <p:cNvPr id="165" name="Google Shape;165;p18"/>
              <p:cNvSpPr/>
              <p:nvPr/>
            </p:nvSpPr>
            <p:spPr>
              <a:xfrm>
                <a:off x="1171111" y="2662345"/>
                <a:ext cx="1437300" cy="649800"/>
              </a:xfrm>
              <a:prstGeom prst="flowChartDelay">
                <a:avLst/>
              </a:prstGeom>
              <a:grpFill/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r>
                  <a:rPr lang="en" sz="1067" b="1" dirty="0">
                    <a:solidFill>
                      <a:schemeClr val="accent2">
                        <a:lumMod val="75000"/>
                      </a:schemeClr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PROSPECTIVE</a:t>
                </a:r>
                <a:endParaRPr sz="1067" b="1" dirty="0">
                  <a:solidFill>
                    <a:schemeClr val="accent2">
                      <a:lumMod val="75000"/>
                    </a:schemeClr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algn="ctr"/>
                <a:r>
                  <a:rPr lang="en" sz="1067" b="1" dirty="0">
                    <a:solidFill>
                      <a:schemeClr val="accent2">
                        <a:lumMod val="75000"/>
                      </a:schemeClr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TOURIST FACILITATORS</a:t>
                </a:r>
                <a:endParaRPr sz="1067" b="1" dirty="0">
                  <a:solidFill>
                    <a:schemeClr val="accent2">
                      <a:lumMod val="75000"/>
                    </a:schemeClr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66" name="Google Shape;166;p18"/>
              <p:cNvSpPr/>
              <p:nvPr/>
            </p:nvSpPr>
            <p:spPr>
              <a:xfrm flipH="1">
                <a:off x="9263180" y="1476216"/>
                <a:ext cx="1381800" cy="672000"/>
              </a:xfrm>
              <a:prstGeom prst="flowChartDelay">
                <a:avLst/>
              </a:prstGeom>
              <a:grpFill/>
              <a:ln>
                <a:noFill/>
              </a:ln>
            </p:spPr>
            <p:txBody>
              <a:bodyPr spcFirstLastPara="1" wrap="square" lIns="91433" tIns="45700" rIns="91433" bIns="45700" anchor="ctr" anchorCtr="0">
                <a:noAutofit/>
              </a:bodyPr>
              <a:lstStyle/>
              <a:p>
                <a:pPr algn="ctr"/>
                <a:r>
                  <a:rPr lang="en" sz="1200" dirty="0">
                    <a:solidFill>
                      <a:srgbClr val="FF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PROSPECTIVE</a:t>
                </a:r>
                <a:endParaRPr sz="1200" dirty="0">
                  <a:solidFill>
                    <a:srgbClr val="FF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algn="ctr"/>
                <a:r>
                  <a:rPr lang="en" sz="1200" dirty="0">
                    <a:solidFill>
                      <a:srgbClr val="FF0000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 TOURISTS</a:t>
                </a:r>
                <a:endParaRPr sz="1200" dirty="0">
                  <a:solidFill>
                    <a:srgbClr val="FF0000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67" name="Google Shape;167;p18"/>
              <p:cNvSpPr/>
              <p:nvPr/>
            </p:nvSpPr>
            <p:spPr>
              <a:xfrm>
                <a:off x="3058298" y="2537713"/>
                <a:ext cx="1575196" cy="949711"/>
              </a:xfrm>
              <a:custGeom>
                <a:avLst/>
                <a:gdLst/>
                <a:ahLst/>
                <a:cxnLst/>
                <a:rect l="l" t="t" r="r" b="b"/>
                <a:pathLst>
                  <a:path w="1730985" h="961733" extrusionOk="0">
                    <a:moveTo>
                      <a:pt x="0" y="96173"/>
                    </a:moveTo>
                    <a:cubicBezTo>
                      <a:pt x="0" y="43058"/>
                      <a:pt x="43058" y="0"/>
                      <a:pt x="96173" y="0"/>
                    </a:cubicBezTo>
                    <a:lnTo>
                      <a:pt x="1634812" y="0"/>
                    </a:lnTo>
                    <a:cubicBezTo>
                      <a:pt x="1687927" y="0"/>
                      <a:pt x="1730985" y="43058"/>
                      <a:pt x="1730985" y="96173"/>
                    </a:cubicBezTo>
                    <a:lnTo>
                      <a:pt x="1730985" y="865560"/>
                    </a:lnTo>
                    <a:cubicBezTo>
                      <a:pt x="1730985" y="918675"/>
                      <a:pt x="1687927" y="961733"/>
                      <a:pt x="1634812" y="961733"/>
                    </a:cubicBezTo>
                    <a:lnTo>
                      <a:pt x="96173" y="961733"/>
                    </a:lnTo>
                    <a:cubicBezTo>
                      <a:pt x="43058" y="961733"/>
                      <a:pt x="0" y="918675"/>
                      <a:pt x="0" y="865560"/>
                    </a:cubicBezTo>
                    <a:lnTo>
                      <a:pt x="0" y="96173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66267" tIns="53567" rIns="66267" bIns="53567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lt1"/>
                  </a:buClr>
                  <a:buSzPts val="1500"/>
                </a:pPr>
                <a:r>
                  <a:rPr lang="en" sz="1467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Learning Management System</a:t>
                </a:r>
                <a:endParaRPr sz="933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68" name="Google Shape;168;p18"/>
              <p:cNvSpPr/>
              <p:nvPr/>
            </p:nvSpPr>
            <p:spPr>
              <a:xfrm>
                <a:off x="5112669" y="2636447"/>
                <a:ext cx="1225849" cy="706201"/>
              </a:xfrm>
              <a:custGeom>
                <a:avLst/>
                <a:gdLst/>
                <a:ahLst/>
                <a:cxnLst/>
                <a:rect l="l" t="t" r="r" b="b"/>
                <a:pathLst>
                  <a:path w="1437946" h="571823" extrusionOk="0">
                    <a:moveTo>
                      <a:pt x="0" y="57182"/>
                    </a:moveTo>
                    <a:cubicBezTo>
                      <a:pt x="0" y="25601"/>
                      <a:pt x="25601" y="0"/>
                      <a:pt x="57182" y="0"/>
                    </a:cubicBezTo>
                    <a:lnTo>
                      <a:pt x="1380764" y="0"/>
                    </a:lnTo>
                    <a:cubicBezTo>
                      <a:pt x="1412345" y="0"/>
                      <a:pt x="1437946" y="25601"/>
                      <a:pt x="1437946" y="57182"/>
                    </a:cubicBezTo>
                    <a:lnTo>
                      <a:pt x="1437946" y="514641"/>
                    </a:lnTo>
                    <a:cubicBezTo>
                      <a:pt x="1437946" y="546222"/>
                      <a:pt x="1412345" y="571823"/>
                      <a:pt x="1380764" y="571823"/>
                    </a:cubicBezTo>
                    <a:lnTo>
                      <a:pt x="57182" y="571823"/>
                    </a:lnTo>
                    <a:cubicBezTo>
                      <a:pt x="25601" y="571823"/>
                      <a:pt x="0" y="546222"/>
                      <a:pt x="0" y="514641"/>
                    </a:cubicBezTo>
                    <a:lnTo>
                      <a:pt x="0" y="57182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54833" tIns="42133" rIns="54833" bIns="42133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lt1"/>
                  </a:buClr>
                  <a:buSzPts val="1200"/>
                </a:pPr>
                <a:r>
                  <a:rPr lang="en" sz="1333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Evaluation &amp; </a:t>
                </a:r>
                <a:endParaRPr sz="1200">
                  <a:latin typeface="Poppins"/>
                  <a:ea typeface="Poppins"/>
                  <a:cs typeface="Poppins"/>
                  <a:sym typeface="Poppins"/>
                </a:endParaRPr>
              </a:p>
              <a:p>
                <a:pPr algn="ctr">
                  <a:lnSpc>
                    <a:spcPct val="90000"/>
                  </a:lnSpc>
                  <a:spcBef>
                    <a:spcPts val="533"/>
                  </a:spcBef>
                  <a:buClr>
                    <a:schemeClr val="lt1"/>
                  </a:buClr>
                  <a:buSzPts val="1200"/>
                </a:pPr>
                <a:r>
                  <a:rPr lang="en" sz="1333">
                    <a:solidFill>
                      <a:schemeClr val="lt1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Certification</a:t>
                </a:r>
                <a:endParaRPr sz="1333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69" name="Google Shape;169;p18"/>
              <p:cNvSpPr/>
              <p:nvPr/>
            </p:nvSpPr>
            <p:spPr>
              <a:xfrm>
                <a:off x="6887266" y="1355689"/>
                <a:ext cx="2206101" cy="949712"/>
              </a:xfrm>
              <a:custGeom>
                <a:avLst/>
                <a:gdLst/>
                <a:ahLst/>
                <a:cxnLst/>
                <a:rect l="l" t="t" r="r" b="b"/>
                <a:pathLst>
                  <a:path w="2715201" h="851760" extrusionOk="0">
                    <a:moveTo>
                      <a:pt x="0" y="85176"/>
                    </a:moveTo>
                    <a:cubicBezTo>
                      <a:pt x="0" y="38135"/>
                      <a:pt x="38135" y="0"/>
                      <a:pt x="85176" y="0"/>
                    </a:cubicBezTo>
                    <a:lnTo>
                      <a:pt x="2630025" y="0"/>
                    </a:lnTo>
                    <a:cubicBezTo>
                      <a:pt x="2677066" y="0"/>
                      <a:pt x="2715201" y="38135"/>
                      <a:pt x="2715201" y="85176"/>
                    </a:cubicBezTo>
                    <a:lnTo>
                      <a:pt x="2715201" y="766584"/>
                    </a:lnTo>
                    <a:cubicBezTo>
                      <a:pt x="2715201" y="813625"/>
                      <a:pt x="2677066" y="851760"/>
                      <a:pt x="2630025" y="851760"/>
                    </a:cubicBezTo>
                    <a:lnTo>
                      <a:pt x="85176" y="851760"/>
                    </a:lnTo>
                    <a:cubicBezTo>
                      <a:pt x="38135" y="851760"/>
                      <a:pt x="0" y="813625"/>
                      <a:pt x="0" y="766584"/>
                    </a:cubicBezTo>
                    <a:lnTo>
                      <a:pt x="0" y="85176"/>
                    </a:lnTo>
                    <a:close/>
                  </a:path>
                </a:pathLst>
              </a:custGeom>
              <a:grpFill/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78267" tIns="60500" rIns="78267" bIns="60500" anchor="ctr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Clr>
                    <a:schemeClr val="lt1"/>
                  </a:buClr>
                  <a:buSzPts val="2100"/>
                </a:pPr>
                <a:r>
                  <a:rPr lang="en" sz="2400" b="1" dirty="0">
                    <a:latin typeface="Poppins"/>
                    <a:ea typeface="Poppins"/>
                    <a:cs typeface="Poppins"/>
                    <a:sym typeface="Poppins"/>
                  </a:rPr>
                  <a:t>eMarketplace</a:t>
                </a:r>
                <a:endParaRPr sz="800" b="1" dirty="0"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  <p:pic>
          <p:nvPicPr>
            <p:cNvPr id="170" name="Google Shape;170;p18" descr="Repeat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5400000">
              <a:off x="8890552" y="1761366"/>
              <a:ext cx="536765" cy="536765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71" name="Google Shape;171;p18"/>
          <p:cNvSpPr/>
          <p:nvPr/>
        </p:nvSpPr>
        <p:spPr>
          <a:xfrm rot="-2413094">
            <a:off x="6558838" y="2530661"/>
            <a:ext cx="668421" cy="326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62626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8"/>
          <p:cNvSpPr/>
          <p:nvPr/>
        </p:nvSpPr>
        <p:spPr>
          <a:xfrm>
            <a:off x="624840" y="1717283"/>
            <a:ext cx="1654000" cy="649600"/>
          </a:xfrm>
          <a:prstGeom prst="flowChartDe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200" b="1" dirty="0">
                <a:solidFill>
                  <a:schemeClr val="accent2">
                    <a:lumMod val="7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INCREDIBLE INDIA TOURIST GUIDES</a:t>
            </a:r>
            <a:endParaRPr sz="1200" b="1" dirty="0">
              <a:solidFill>
                <a:schemeClr val="accent2">
                  <a:lumMod val="7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7953961" y="2833988"/>
            <a:ext cx="3912800" cy="299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169329" lvl="1" indent="-143930">
              <a:spcBef>
                <a:spcPts val="267"/>
              </a:spcBef>
              <a:buClr>
                <a:schemeClr val="dk1"/>
              </a:buClr>
              <a:buSzPts val="900"/>
              <a:buFont typeface="Poppins"/>
              <a:buChar char="•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Self Service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69329" lvl="1" indent="-143930">
              <a:spcBef>
                <a:spcPts val="267"/>
              </a:spcBef>
              <a:buClr>
                <a:schemeClr val="dk1"/>
              </a:buClr>
              <a:buSzPts val="900"/>
              <a:buFont typeface="Poppins"/>
              <a:buChar char="•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Onboarding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69329" lvl="1" indent="-143930">
              <a:spcBef>
                <a:spcPts val="267"/>
              </a:spcBef>
              <a:buClr>
                <a:schemeClr val="dk1"/>
              </a:buClr>
              <a:buSzPts val="900"/>
              <a:buFont typeface="Poppins"/>
              <a:buChar char="•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Service &amp; Product Configuration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69329" lvl="1" indent="-143930">
              <a:spcBef>
                <a:spcPts val="267"/>
              </a:spcBef>
              <a:buClr>
                <a:schemeClr val="dk1"/>
              </a:buClr>
              <a:buSzPts val="900"/>
              <a:buFont typeface="Poppins"/>
              <a:buChar char="•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Moderation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69329" lvl="1" indent="-143930">
              <a:spcBef>
                <a:spcPts val="267"/>
              </a:spcBef>
              <a:buClr>
                <a:schemeClr val="dk1"/>
              </a:buClr>
              <a:buSzPts val="900"/>
              <a:buFont typeface="Poppins"/>
              <a:buChar char="•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SEARCH Function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69329" lvl="1" indent="-143930">
              <a:spcBef>
                <a:spcPts val="267"/>
              </a:spcBef>
              <a:buClr>
                <a:schemeClr val="dk1"/>
              </a:buClr>
              <a:buSzPts val="900"/>
              <a:buFont typeface="Poppins"/>
              <a:buChar char="•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Messaging and Enquiries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69329" lvl="1" indent="-143930">
              <a:spcBef>
                <a:spcPts val="267"/>
              </a:spcBef>
              <a:buClr>
                <a:schemeClr val="dk1"/>
              </a:buClr>
              <a:buSzPts val="900"/>
              <a:buFont typeface="Poppins"/>
              <a:buChar char="•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Service booking &amp; Scheduling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69329" lvl="1" indent="-143930">
              <a:spcBef>
                <a:spcPts val="267"/>
              </a:spcBef>
              <a:buClr>
                <a:schemeClr val="dk1"/>
              </a:buClr>
              <a:buSzPts val="900"/>
              <a:buFont typeface="Poppins"/>
              <a:buChar char="•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Payments &amp; Refunds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69329" lvl="1" indent="-143930">
              <a:spcBef>
                <a:spcPts val="267"/>
              </a:spcBef>
              <a:buClr>
                <a:schemeClr val="dk1"/>
              </a:buClr>
              <a:buSzPts val="900"/>
              <a:buFont typeface="Poppins"/>
              <a:buChar char="•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Both side mutual Ratings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69329" lvl="1" indent="-143930">
              <a:spcBef>
                <a:spcPts val="267"/>
              </a:spcBef>
              <a:buClr>
                <a:schemeClr val="dk1"/>
              </a:buClr>
              <a:buSzPts val="900"/>
              <a:buFont typeface="Poppins"/>
              <a:buChar char="•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Dispute Resolution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69329" lvl="1" indent="-143930">
              <a:spcBef>
                <a:spcPts val="267"/>
              </a:spcBef>
              <a:buClr>
                <a:schemeClr val="dk1"/>
              </a:buClr>
              <a:buSzPts val="900"/>
              <a:buFont typeface="Poppins"/>
              <a:buChar char="•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Referrals &amp; Promotion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69329" lvl="1" indent="-143930">
              <a:spcBef>
                <a:spcPts val="267"/>
              </a:spcBef>
              <a:buClr>
                <a:schemeClr val="dk1"/>
              </a:buClr>
              <a:buSzPts val="900"/>
              <a:buFont typeface="Poppins"/>
              <a:buChar char="•"/>
            </a:pP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Integrate with Incredible India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>
              <a:spcBef>
                <a:spcPts val="267"/>
              </a:spcBef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4" name="Google Shape;174;p18" descr="Ethern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0086" y="1759807"/>
            <a:ext cx="519201" cy="62662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8"/>
          <p:cNvSpPr/>
          <p:nvPr/>
        </p:nvSpPr>
        <p:spPr>
          <a:xfrm>
            <a:off x="2778419" y="1594636"/>
            <a:ext cx="1592507" cy="948909"/>
          </a:xfrm>
          <a:custGeom>
            <a:avLst/>
            <a:gdLst/>
            <a:ahLst/>
            <a:cxnLst/>
            <a:rect l="l" t="t" r="r" b="b"/>
            <a:pathLst>
              <a:path w="1730985" h="961733" extrusionOk="0">
                <a:moveTo>
                  <a:pt x="0" y="96173"/>
                </a:moveTo>
                <a:cubicBezTo>
                  <a:pt x="0" y="43058"/>
                  <a:pt x="43058" y="0"/>
                  <a:pt x="96173" y="0"/>
                </a:cubicBezTo>
                <a:lnTo>
                  <a:pt x="1634812" y="0"/>
                </a:lnTo>
                <a:cubicBezTo>
                  <a:pt x="1687927" y="0"/>
                  <a:pt x="1730985" y="43058"/>
                  <a:pt x="1730985" y="96173"/>
                </a:cubicBezTo>
                <a:lnTo>
                  <a:pt x="1730985" y="865560"/>
                </a:lnTo>
                <a:cubicBezTo>
                  <a:pt x="1730985" y="918675"/>
                  <a:pt x="1687927" y="961733"/>
                  <a:pt x="1634812" y="961733"/>
                </a:cubicBezTo>
                <a:lnTo>
                  <a:pt x="96173" y="961733"/>
                </a:lnTo>
                <a:cubicBezTo>
                  <a:pt x="43058" y="961733"/>
                  <a:pt x="0" y="918675"/>
                  <a:pt x="0" y="865560"/>
                </a:cubicBezTo>
                <a:lnTo>
                  <a:pt x="0" y="9617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6267" tIns="53567" rIns="66267" bIns="53567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500"/>
            </a:pPr>
            <a:r>
              <a:rPr lang="en" sz="14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MOT / IITTM Accreditation </a:t>
            </a:r>
            <a:endParaRPr sz="1467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18"/>
          <p:cNvSpPr/>
          <p:nvPr/>
        </p:nvSpPr>
        <p:spPr>
          <a:xfrm rot="1041697">
            <a:off x="6612166" y="1905555"/>
            <a:ext cx="540212" cy="33411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62626"/>
          </a:soli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867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4849767" y="1586427"/>
            <a:ext cx="1592507" cy="948909"/>
          </a:xfrm>
          <a:custGeom>
            <a:avLst/>
            <a:gdLst/>
            <a:ahLst/>
            <a:cxnLst/>
            <a:rect l="l" t="t" r="r" b="b"/>
            <a:pathLst>
              <a:path w="1730985" h="961733" extrusionOk="0">
                <a:moveTo>
                  <a:pt x="0" y="96173"/>
                </a:moveTo>
                <a:cubicBezTo>
                  <a:pt x="0" y="43058"/>
                  <a:pt x="43058" y="0"/>
                  <a:pt x="96173" y="0"/>
                </a:cubicBezTo>
                <a:lnTo>
                  <a:pt x="1634812" y="0"/>
                </a:lnTo>
                <a:cubicBezTo>
                  <a:pt x="1687927" y="0"/>
                  <a:pt x="1730985" y="43058"/>
                  <a:pt x="1730985" y="96173"/>
                </a:cubicBezTo>
                <a:lnTo>
                  <a:pt x="1730985" y="865560"/>
                </a:lnTo>
                <a:cubicBezTo>
                  <a:pt x="1730985" y="918675"/>
                  <a:pt x="1687927" y="961733"/>
                  <a:pt x="1634812" y="961733"/>
                </a:cubicBezTo>
                <a:lnTo>
                  <a:pt x="96173" y="961733"/>
                </a:lnTo>
                <a:cubicBezTo>
                  <a:pt x="43058" y="961733"/>
                  <a:pt x="0" y="918675"/>
                  <a:pt x="0" y="865560"/>
                </a:cubicBezTo>
                <a:lnTo>
                  <a:pt x="0" y="9617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6267" tIns="53567" rIns="66267" bIns="53567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500"/>
            </a:pPr>
            <a:r>
              <a:rPr lang="en" sz="1467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IITFC Refresher Completion</a:t>
            </a:r>
            <a:endParaRPr sz="1467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8" name="Google Shape;178;p18" descr="Ethern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6166" y="1748437"/>
            <a:ext cx="519201" cy="626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13855"/>
            <a:ext cx="12192001" cy="691062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/>
          <p:nvPr/>
        </p:nvSpPr>
        <p:spPr>
          <a:xfrm>
            <a:off x="615063" y="610967"/>
            <a:ext cx="8545600" cy="7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91433" rIns="91433" bIns="91433" anchor="t" anchorCtr="0">
            <a:no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ts val="1100"/>
            </a:pPr>
            <a:r>
              <a:rPr lang="en" sz="3067" b="1">
                <a:solidFill>
                  <a:srgbClr val="00354F"/>
                </a:solidFill>
                <a:latin typeface="Poppins"/>
                <a:ea typeface="Poppins"/>
                <a:cs typeface="Poppins"/>
                <a:sym typeface="Poppins"/>
              </a:rPr>
              <a:t>Current Benefits</a:t>
            </a:r>
            <a:endParaRPr sz="3067" b="1">
              <a:solidFill>
                <a:srgbClr val="00354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698800" y="1549351"/>
            <a:ext cx="735600" cy="735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7" name="Google Shape;187;p19"/>
          <p:cNvSpPr txBox="1"/>
          <p:nvPr/>
        </p:nvSpPr>
        <p:spPr>
          <a:xfrm>
            <a:off x="1475979" y="1529552"/>
            <a:ext cx="6239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rgbClr val="333333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 unique Online IITF Certification Program with great outreach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1489833" y="2682798"/>
            <a:ext cx="6239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rgbClr val="333333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An Online Learning Management System - LMS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1489821" y="3720510"/>
            <a:ext cx="49276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rgbClr val="333333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An Online Evaluation &amp; Certification portal</a:t>
            </a:r>
            <a:endParaRPr sz="1600">
              <a:solidFill>
                <a:srgbClr val="333333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19"/>
          <p:cNvSpPr txBox="1"/>
          <p:nvPr/>
        </p:nvSpPr>
        <p:spPr>
          <a:xfrm>
            <a:off x="1503688" y="4591948"/>
            <a:ext cx="62392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rgbClr val="333333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 robust Institution IITTM enriching &amp; improving the Program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1508307" y="5601952"/>
            <a:ext cx="62392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" sz="1600">
                <a:solidFill>
                  <a:srgbClr val="333333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Govt. of India Mentoring the Revolutionary idea, under Incredible India initiative</a:t>
            </a:r>
            <a:endParaRPr sz="1600">
              <a:solidFill>
                <a:srgbClr val="333333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19"/>
          <p:cNvSpPr/>
          <p:nvPr/>
        </p:nvSpPr>
        <p:spPr>
          <a:xfrm>
            <a:off x="698800" y="2588451"/>
            <a:ext cx="735600" cy="735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3" name="Google Shape;193;p19"/>
          <p:cNvSpPr/>
          <p:nvPr/>
        </p:nvSpPr>
        <p:spPr>
          <a:xfrm>
            <a:off x="698800" y="3596433"/>
            <a:ext cx="735600" cy="735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4" name="Google Shape;194;p19"/>
          <p:cNvSpPr/>
          <p:nvPr/>
        </p:nvSpPr>
        <p:spPr>
          <a:xfrm>
            <a:off x="698800" y="4604400"/>
            <a:ext cx="735600" cy="735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95" name="Google Shape;195;p19"/>
          <p:cNvSpPr/>
          <p:nvPr/>
        </p:nvSpPr>
        <p:spPr>
          <a:xfrm>
            <a:off x="698800" y="5616033"/>
            <a:ext cx="735600" cy="7352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96" name="Google Shape;19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852" y="1693061"/>
            <a:ext cx="492400" cy="492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491" y="2762186"/>
            <a:ext cx="492400" cy="3761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198" name="Google Shape;19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6938" y="3792735"/>
            <a:ext cx="448233" cy="3425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199" name="Google Shape;199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89743" y="4802527"/>
            <a:ext cx="342600" cy="342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200" name="Google Shape;200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5585" y="5742617"/>
            <a:ext cx="448233" cy="5168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3">
            <a:extLst>
              <a:ext uri="{FF2B5EF4-FFF2-40B4-BE49-F238E27FC236}">
                <a16:creationId xmlns:a16="http://schemas.microsoft.com/office/drawing/2014/main" id="{9D429B90-3347-40ED-92F3-BB863B305593}"/>
              </a:ext>
            </a:extLst>
          </p:cNvPr>
          <p:cNvSpPr txBox="1">
            <a:spLocks noChangeArrowheads="1"/>
          </p:cNvSpPr>
          <p:nvPr/>
        </p:nvSpPr>
        <p:spPr>
          <a:xfrm>
            <a:off x="4890053" y="2749967"/>
            <a:ext cx="6677712" cy="36587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b="1" i="1" dirty="0"/>
              <a:t>IITFC - Flagship </a:t>
            </a:r>
            <a:r>
              <a:rPr lang="en-US" sz="2400" b="1" i="1" dirty="0" err="1"/>
              <a:t>Programme</a:t>
            </a:r>
            <a:r>
              <a:rPr lang="en-US" sz="2400" b="1" i="1" dirty="0"/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i="1" dirty="0"/>
              <a:t>Of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Ministry of Tourism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i="1" dirty="0"/>
              <a:t>Conceptualized, Executed, and Monitored by the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Indian Institute of Tourism and Travel Management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.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0" name="Picture 7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47" y="2933866"/>
            <a:ext cx="3969106" cy="3009900"/>
          </a:xfrm>
          <a:prstGeom prst="rect">
            <a:avLst/>
          </a:prstGeom>
        </p:spPr>
      </p:pic>
      <p:pic>
        <p:nvPicPr>
          <p:cNvPr id="1026" name="Picture 2" descr="Incredible India Tourist Facilitator (IITF) Certification Programme">
            <a:extLst>
              <a:ext uri="{FF2B5EF4-FFF2-40B4-BE49-F238E27FC236}">
                <a16:creationId xmlns:a16="http://schemas.microsoft.com/office/drawing/2014/main" id="{38850BE7-751E-457E-8A98-1B827CD64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3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"/>
          <p:cNvSpPr/>
          <p:nvPr/>
        </p:nvSpPr>
        <p:spPr>
          <a:xfrm>
            <a:off x="16633" y="0"/>
            <a:ext cx="12192000" cy="3208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7" name="Google Shape;207;p20"/>
          <p:cNvSpPr txBox="1"/>
          <p:nvPr/>
        </p:nvSpPr>
        <p:spPr>
          <a:xfrm>
            <a:off x="570800" y="742567"/>
            <a:ext cx="1112520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4000" b="1" dirty="0">
                <a:latin typeface="Poppins"/>
                <a:ea typeface="Poppins"/>
                <a:cs typeface="Poppins"/>
                <a:sym typeface="Poppins"/>
              </a:rPr>
              <a:t>Future Actions</a:t>
            </a:r>
            <a:endParaRPr sz="4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20"/>
          <p:cNvSpPr/>
          <p:nvPr/>
        </p:nvSpPr>
        <p:spPr>
          <a:xfrm>
            <a:off x="550100" y="2592665"/>
            <a:ext cx="2155600" cy="335840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09" name="Google Shape;209;p20"/>
          <p:cNvSpPr/>
          <p:nvPr/>
        </p:nvSpPr>
        <p:spPr>
          <a:xfrm>
            <a:off x="2858415" y="2571400"/>
            <a:ext cx="2008000" cy="3358400"/>
          </a:xfrm>
          <a:prstGeom prst="roundRect">
            <a:avLst>
              <a:gd name="adj" fmla="val 16667"/>
            </a:avLst>
          </a:prstGeom>
          <a:solidFill>
            <a:srgbClr val="0A4F7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0" name="Google Shape;210;p20"/>
          <p:cNvSpPr/>
          <p:nvPr/>
        </p:nvSpPr>
        <p:spPr>
          <a:xfrm>
            <a:off x="5027995" y="2571400"/>
            <a:ext cx="2155600" cy="335840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1" name="Google Shape;211;p20"/>
          <p:cNvSpPr/>
          <p:nvPr/>
        </p:nvSpPr>
        <p:spPr>
          <a:xfrm>
            <a:off x="7347476" y="2571400"/>
            <a:ext cx="2008000" cy="3358400"/>
          </a:xfrm>
          <a:prstGeom prst="roundRect">
            <a:avLst>
              <a:gd name="adj" fmla="val 16667"/>
            </a:avLst>
          </a:prstGeom>
          <a:solidFill>
            <a:srgbClr val="0A4F7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2" name="Google Shape;212;p20"/>
          <p:cNvSpPr/>
          <p:nvPr/>
        </p:nvSpPr>
        <p:spPr>
          <a:xfrm>
            <a:off x="9519601" y="2571400"/>
            <a:ext cx="2155600" cy="3358400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3" name="Google Shape;213;p20"/>
          <p:cNvSpPr/>
          <p:nvPr/>
        </p:nvSpPr>
        <p:spPr>
          <a:xfrm>
            <a:off x="921900" y="1852267"/>
            <a:ext cx="1412000" cy="141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4" name="Google Shape;214;p20"/>
          <p:cNvSpPr/>
          <p:nvPr/>
        </p:nvSpPr>
        <p:spPr>
          <a:xfrm>
            <a:off x="3160833" y="1852267"/>
            <a:ext cx="1412000" cy="141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5" name="Google Shape;215;p20"/>
          <p:cNvSpPr/>
          <p:nvPr/>
        </p:nvSpPr>
        <p:spPr>
          <a:xfrm>
            <a:off x="5406651" y="1852267"/>
            <a:ext cx="1412000" cy="141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6" name="Google Shape;216;p20"/>
          <p:cNvSpPr/>
          <p:nvPr/>
        </p:nvSpPr>
        <p:spPr>
          <a:xfrm>
            <a:off x="7645567" y="1852267"/>
            <a:ext cx="1412000" cy="141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7" name="Google Shape;217;p20"/>
          <p:cNvSpPr/>
          <p:nvPr/>
        </p:nvSpPr>
        <p:spPr>
          <a:xfrm>
            <a:off x="9884267" y="1852267"/>
            <a:ext cx="1412000" cy="141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218" name="Google Shape;218;p20"/>
          <p:cNvSpPr txBox="1"/>
          <p:nvPr/>
        </p:nvSpPr>
        <p:spPr>
          <a:xfrm>
            <a:off x="550300" y="3426234"/>
            <a:ext cx="2155600" cy="137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467" b="1" dirty="0">
                <a:latin typeface="Poppins"/>
                <a:ea typeface="Poppins"/>
                <a:cs typeface="Poppins"/>
                <a:sym typeface="Poppins"/>
              </a:rPr>
              <a:t>Destination Database expansion </a:t>
            </a:r>
            <a:r>
              <a:rPr lang="en" sz="1467" dirty="0">
                <a:latin typeface="Poppins"/>
                <a:ea typeface="Poppins"/>
                <a:cs typeface="Poppins"/>
                <a:sym typeface="Poppins"/>
              </a:rPr>
              <a:t>covering small cities, villages and even the uncovered destinations of India.</a:t>
            </a:r>
            <a:endParaRPr sz="1467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2862833" y="3426234"/>
            <a:ext cx="2008000" cy="114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467" b="1" dirty="0">
                <a:latin typeface="Poppins"/>
                <a:ea typeface="Poppins"/>
                <a:cs typeface="Poppins"/>
                <a:sym typeface="Poppins"/>
              </a:rPr>
              <a:t>Real time Booking of Guides &amp; facilitators</a:t>
            </a:r>
            <a:r>
              <a:rPr lang="en" sz="1467" dirty="0">
                <a:latin typeface="Poppins"/>
                <a:ea typeface="Poppins"/>
                <a:cs typeface="Poppins"/>
                <a:sym typeface="Poppins"/>
              </a:rPr>
              <a:t> via e-Marketplace platform.</a:t>
            </a:r>
            <a:endParaRPr sz="1467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20"/>
          <p:cNvSpPr txBox="1"/>
          <p:nvPr/>
        </p:nvSpPr>
        <p:spPr>
          <a:xfrm>
            <a:off x="5108651" y="3426234"/>
            <a:ext cx="2008000" cy="182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467" b="1">
                <a:latin typeface="Poppins"/>
                <a:ea typeface="Poppins"/>
                <a:cs typeface="Poppins"/>
                <a:sym typeface="Poppins"/>
              </a:rPr>
              <a:t>Feedback system integration</a:t>
            </a:r>
            <a:r>
              <a:rPr lang="en" sz="1467">
                <a:latin typeface="Poppins"/>
                <a:ea typeface="Poppins"/>
                <a:cs typeface="Poppins"/>
                <a:sym typeface="Poppins"/>
              </a:rPr>
              <a:t> within platform for two-way ratings sharing.</a:t>
            </a:r>
            <a:endParaRPr sz="1467">
              <a:latin typeface="Poppins"/>
              <a:ea typeface="Poppins"/>
              <a:cs typeface="Poppins"/>
              <a:sym typeface="Poppins"/>
            </a:endParaRPr>
          </a:p>
          <a:p>
            <a:pPr algn="ctr"/>
            <a:endParaRPr sz="1467">
              <a:latin typeface="Poppins"/>
              <a:ea typeface="Poppins"/>
              <a:cs typeface="Poppins"/>
              <a:sym typeface="Poppins"/>
            </a:endParaRPr>
          </a:p>
          <a:p>
            <a:pPr algn="ctr"/>
            <a:endParaRPr sz="1467">
              <a:latin typeface="Poppins"/>
              <a:ea typeface="Poppins"/>
              <a:cs typeface="Poppins"/>
              <a:sym typeface="Poppins"/>
            </a:endParaRPr>
          </a:p>
          <a:p>
            <a:pPr algn="ctr"/>
            <a:endParaRPr sz="1467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" name="Google Shape;221;p20"/>
          <p:cNvSpPr txBox="1"/>
          <p:nvPr/>
        </p:nvSpPr>
        <p:spPr>
          <a:xfrm>
            <a:off x="7347567" y="3426234"/>
            <a:ext cx="2008000" cy="2052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467" b="1">
                <a:latin typeface="Poppins"/>
                <a:ea typeface="Poppins"/>
                <a:cs typeface="Poppins"/>
                <a:sym typeface="Poppins"/>
              </a:rPr>
              <a:t>Launch of Mobile Apps </a:t>
            </a:r>
            <a:r>
              <a:rPr lang="en" sz="1467">
                <a:latin typeface="Poppins"/>
                <a:ea typeface="Poppins"/>
                <a:cs typeface="Poppins"/>
                <a:sym typeface="Poppins"/>
              </a:rPr>
              <a:t> to ease users, guides &amp; facilitators to have an easy access to platform anytime and possibly anywhere.</a:t>
            </a:r>
            <a:endParaRPr sz="1467">
              <a:latin typeface="Poppins"/>
              <a:ea typeface="Poppins"/>
              <a:cs typeface="Poppins"/>
              <a:sym typeface="Poppins"/>
            </a:endParaRPr>
          </a:p>
          <a:p>
            <a:pPr algn="ctr"/>
            <a:endParaRPr sz="1467">
              <a:latin typeface="Poppins"/>
              <a:ea typeface="Poppins"/>
              <a:cs typeface="Poppins"/>
              <a:sym typeface="Poppins"/>
            </a:endParaRPr>
          </a:p>
          <a:p>
            <a:pPr algn="ctr"/>
            <a:endParaRPr sz="1467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p20"/>
          <p:cNvSpPr txBox="1"/>
          <p:nvPr/>
        </p:nvSpPr>
        <p:spPr>
          <a:xfrm>
            <a:off x="9586467" y="3426234"/>
            <a:ext cx="2008000" cy="137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" sz="1467" b="1">
                <a:latin typeface="Poppins"/>
                <a:ea typeface="Poppins"/>
                <a:cs typeface="Poppins"/>
                <a:sym typeface="Poppins"/>
              </a:rPr>
              <a:t>Marketing Strategy &amp; Promotion &amp; SEO</a:t>
            </a:r>
            <a:r>
              <a:rPr lang="en" sz="1467">
                <a:latin typeface="Poppins"/>
                <a:ea typeface="Poppins"/>
                <a:cs typeface="Poppins"/>
                <a:sym typeface="Poppins"/>
              </a:rPr>
              <a:t> on &amp; off platform.</a:t>
            </a:r>
            <a:endParaRPr sz="1467">
              <a:latin typeface="Poppins"/>
              <a:ea typeface="Poppins"/>
              <a:cs typeface="Poppins"/>
              <a:sym typeface="Poppins"/>
            </a:endParaRPr>
          </a:p>
          <a:p>
            <a:pPr algn="ctr"/>
            <a:endParaRPr sz="1467">
              <a:latin typeface="Poppins"/>
              <a:ea typeface="Poppins"/>
              <a:cs typeface="Poppins"/>
              <a:sym typeface="Poppins"/>
            </a:endParaRPr>
          </a:p>
          <a:p>
            <a:pPr algn="ctr"/>
            <a:endParaRPr sz="1467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3" name="Google Shape;2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8684" y="2198805"/>
            <a:ext cx="678443" cy="71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1066" y="2176160"/>
            <a:ext cx="678433" cy="678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2487" y="2251321"/>
            <a:ext cx="666367" cy="66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0600" y="2153505"/>
            <a:ext cx="862000" cy="8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264060" y="2198815"/>
            <a:ext cx="678433" cy="865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7" name="Rectangle 513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Google Shape;233;p21"/>
          <p:cNvSpPr txBox="1"/>
          <p:nvPr/>
        </p:nvSpPr>
        <p:spPr>
          <a:xfrm>
            <a:off x="4603468" y="4741948"/>
            <a:ext cx="6829520" cy="139303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 fontScale="40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3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  <a:sym typeface="Poppins"/>
              </a:rPr>
              <a:t>Thank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8400" b="1" kern="1200" dirty="0">
              <a:solidFill>
                <a:srgbClr val="FFFFFF"/>
              </a:solidFill>
              <a:latin typeface="+mj-lt"/>
              <a:ea typeface="+mj-ea"/>
              <a:cs typeface="+mj-cs"/>
              <a:sym typeface="Poppin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Poppins"/>
              </a:rPr>
              <a:t>INDIAN INSTITUTE OF TOURISM AND TRAVEL MANAGEMENT 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  <a:sym typeface="Poppins"/>
            </a:endParaRPr>
          </a:p>
        </p:txBody>
      </p:sp>
      <p:pic>
        <p:nvPicPr>
          <p:cNvPr id="5132" name="Picture 12" descr="NIWS – National Institute of Water Sports, Goa – Shabeeb Mohammed">
            <a:extLst>
              <a:ext uri="{FF2B5EF4-FFF2-40B4-BE49-F238E27FC236}">
                <a16:creationId xmlns:a16="http://schemas.microsoft.com/office/drawing/2014/main" id="{F6ED74EB-13E0-4857-910A-B6F1F8DC0A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4" r="19721" b="1"/>
          <a:stretch/>
        </p:blipFill>
        <p:spPr bwMode="auto">
          <a:xfrm>
            <a:off x="317636" y="321734"/>
            <a:ext cx="379757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ittm South in Golagamudi,Nellore - Best Colleges in Nellore - Justdial">
            <a:extLst>
              <a:ext uri="{FF2B5EF4-FFF2-40B4-BE49-F238E27FC236}">
                <a16:creationId xmlns:a16="http://schemas.microsoft.com/office/drawing/2014/main" id="{DA3256FA-2650-47BC-A4B4-3B7E82F13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33" r="-4" b="-4"/>
          <a:stretch/>
        </p:blipFill>
        <p:spPr bwMode="auto">
          <a:xfrm>
            <a:off x="317634" y="2422097"/>
            <a:ext cx="3794760" cy="201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ITTM Bhubaneswar, Bhubaneswar, Orissa - Admission, Fees, Courses and  Placement 2023-2024">
            <a:extLst>
              <a:ext uri="{FF2B5EF4-FFF2-40B4-BE49-F238E27FC236}">
                <a16:creationId xmlns:a16="http://schemas.microsoft.com/office/drawing/2014/main" id="{2F9FC5E4-5631-4FA7-A61C-CB27ECFA9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r="32334" b="-1"/>
          <a:stretch/>
        </p:blipFill>
        <p:spPr bwMode="auto">
          <a:xfrm>
            <a:off x="4202549" y="321732"/>
            <a:ext cx="3793472" cy="411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ndian Institute of Tourism and Travel Management [IITTM], Noida: Courses,  Fees, Placements">
            <a:extLst>
              <a:ext uri="{FF2B5EF4-FFF2-40B4-BE49-F238E27FC236}">
                <a16:creationId xmlns:a16="http://schemas.microsoft.com/office/drawing/2014/main" id="{60FA7F73-8781-4D1F-B153-2D4889DA5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0" r="24218" b="-1"/>
          <a:stretch/>
        </p:blipFill>
        <p:spPr bwMode="auto">
          <a:xfrm>
            <a:off x="8086176" y="321733"/>
            <a:ext cx="3797984" cy="41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ITTM">
            <a:extLst>
              <a:ext uri="{FF2B5EF4-FFF2-40B4-BE49-F238E27FC236}">
                <a16:creationId xmlns:a16="http://schemas.microsoft.com/office/drawing/2014/main" id="{7D863AF0-AF18-4407-BCE0-CFEEF8EEA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5" r="20969"/>
          <a:stretch/>
        </p:blipFill>
        <p:spPr bwMode="auto">
          <a:xfrm>
            <a:off x="317634" y="4525715"/>
            <a:ext cx="3794760" cy="201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9" name="Straight Connector 513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54908">
            <a:extLst>
              <a:ext uri="{FF2B5EF4-FFF2-40B4-BE49-F238E27FC236}">
                <a16:creationId xmlns:a16="http://schemas.microsoft.com/office/drawing/2014/main" id="{AB4ACDB1-91EE-1043-8D79-B41F55086C59}"/>
              </a:ext>
            </a:extLst>
          </p:cNvPr>
          <p:cNvSpPr/>
          <p:nvPr/>
        </p:nvSpPr>
        <p:spPr>
          <a:xfrm>
            <a:off x="1072743" y="2170431"/>
            <a:ext cx="2506295" cy="167086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3" name="Shape 54909">
            <a:extLst>
              <a:ext uri="{FF2B5EF4-FFF2-40B4-BE49-F238E27FC236}">
                <a16:creationId xmlns:a16="http://schemas.microsoft.com/office/drawing/2014/main" id="{D065D8AB-F182-D245-B272-D7CBAA3A561F}"/>
              </a:ext>
            </a:extLst>
          </p:cNvPr>
          <p:cNvSpPr/>
          <p:nvPr/>
        </p:nvSpPr>
        <p:spPr>
          <a:xfrm>
            <a:off x="1159010" y="2235425"/>
            <a:ext cx="2356176" cy="15299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0" name="Shape 54910">
            <a:extLst>
              <a:ext uri="{FF2B5EF4-FFF2-40B4-BE49-F238E27FC236}">
                <a16:creationId xmlns:a16="http://schemas.microsoft.com/office/drawing/2014/main" id="{59F66AB6-C296-5B4F-B787-9DC1C8B52F56}"/>
              </a:ext>
            </a:extLst>
          </p:cNvPr>
          <p:cNvSpPr/>
          <p:nvPr/>
        </p:nvSpPr>
        <p:spPr>
          <a:xfrm>
            <a:off x="1281600" y="2483559"/>
            <a:ext cx="2088580" cy="5985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1" name="Shape 54911">
            <a:extLst>
              <a:ext uri="{FF2B5EF4-FFF2-40B4-BE49-F238E27FC236}">
                <a16:creationId xmlns:a16="http://schemas.microsoft.com/office/drawing/2014/main" id="{8F34C76A-8759-A34D-BA3A-363482299E80}"/>
              </a:ext>
            </a:extLst>
          </p:cNvPr>
          <p:cNvSpPr/>
          <p:nvPr/>
        </p:nvSpPr>
        <p:spPr>
          <a:xfrm>
            <a:off x="1281600" y="2735019"/>
            <a:ext cx="1392387" cy="5985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2" name="Shape 54912">
            <a:extLst>
              <a:ext uri="{FF2B5EF4-FFF2-40B4-BE49-F238E27FC236}">
                <a16:creationId xmlns:a16="http://schemas.microsoft.com/office/drawing/2014/main" id="{8255217F-10FB-3B4F-A646-ECC07DF8A0C3}"/>
              </a:ext>
            </a:extLst>
          </p:cNvPr>
          <p:cNvSpPr/>
          <p:nvPr/>
        </p:nvSpPr>
        <p:spPr>
          <a:xfrm>
            <a:off x="1281600" y="3000402"/>
            <a:ext cx="696194" cy="5985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3" name="Shape 54913">
            <a:extLst>
              <a:ext uri="{FF2B5EF4-FFF2-40B4-BE49-F238E27FC236}">
                <a16:creationId xmlns:a16="http://schemas.microsoft.com/office/drawing/2014/main" id="{1D1565A2-4E04-3F45-ADDC-72F5E16B6674}"/>
              </a:ext>
            </a:extLst>
          </p:cNvPr>
          <p:cNvSpPr/>
          <p:nvPr/>
        </p:nvSpPr>
        <p:spPr>
          <a:xfrm>
            <a:off x="1281600" y="3482240"/>
            <a:ext cx="974671" cy="5985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6" name="Shape 54915">
            <a:extLst>
              <a:ext uri="{FF2B5EF4-FFF2-40B4-BE49-F238E27FC236}">
                <a16:creationId xmlns:a16="http://schemas.microsoft.com/office/drawing/2014/main" id="{3BDE1E21-B1A2-F943-B108-AC71D25C01BD}"/>
              </a:ext>
            </a:extLst>
          </p:cNvPr>
          <p:cNvSpPr/>
          <p:nvPr/>
        </p:nvSpPr>
        <p:spPr>
          <a:xfrm>
            <a:off x="2949417" y="3729496"/>
            <a:ext cx="281592" cy="4486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10800" y="16908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8" name="Shape 54916">
            <a:extLst>
              <a:ext uri="{FF2B5EF4-FFF2-40B4-BE49-F238E27FC236}">
                <a16:creationId xmlns:a16="http://schemas.microsoft.com/office/drawing/2014/main" id="{FCF40521-B7BA-EB42-96D3-7902C55CB7DE}"/>
              </a:ext>
            </a:extLst>
          </p:cNvPr>
          <p:cNvSpPr/>
          <p:nvPr/>
        </p:nvSpPr>
        <p:spPr>
          <a:xfrm>
            <a:off x="2759152" y="3015631"/>
            <a:ext cx="662123" cy="696196"/>
          </a:xfrm>
          <a:prstGeom prst="star10">
            <a:avLst>
              <a:gd name="adj" fmla="val 35100"/>
              <a:gd name="hf" fmla="val 105146"/>
            </a:avLst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29" name="Shape 54917">
            <a:extLst>
              <a:ext uri="{FF2B5EF4-FFF2-40B4-BE49-F238E27FC236}">
                <a16:creationId xmlns:a16="http://schemas.microsoft.com/office/drawing/2014/main" id="{77303483-F6DF-6248-9E09-362116AD5E42}"/>
              </a:ext>
            </a:extLst>
          </p:cNvPr>
          <p:cNvSpPr/>
          <p:nvPr/>
        </p:nvSpPr>
        <p:spPr>
          <a:xfrm>
            <a:off x="2989316" y="3257639"/>
            <a:ext cx="201794" cy="212179"/>
          </a:xfrm>
          <a:prstGeom prst="star10">
            <a:avLst>
              <a:gd name="adj" fmla="val 35100"/>
              <a:gd name="hf" fmla="val 105146"/>
            </a:avLst>
          </a:prstGeom>
          <a:solidFill>
            <a:schemeClr val="accent2">
              <a:lumMod val="20000"/>
              <a:lumOff val="8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8" name="Shape 54933">
            <a:extLst>
              <a:ext uri="{FF2B5EF4-FFF2-40B4-BE49-F238E27FC236}">
                <a16:creationId xmlns:a16="http://schemas.microsoft.com/office/drawing/2014/main" id="{AA581770-E892-7041-A276-86A058DD5B58}"/>
              </a:ext>
            </a:extLst>
          </p:cNvPr>
          <p:cNvSpPr/>
          <p:nvPr/>
        </p:nvSpPr>
        <p:spPr>
          <a:xfrm>
            <a:off x="5392191" y="1828843"/>
            <a:ext cx="1187147" cy="1133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2587" y="0"/>
                </a:lnTo>
                <a:lnTo>
                  <a:pt x="21600" y="21600"/>
                </a:lnTo>
                <a:lnTo>
                  <a:pt x="8858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9" name="Shape 54934">
            <a:extLst>
              <a:ext uri="{FF2B5EF4-FFF2-40B4-BE49-F238E27FC236}">
                <a16:creationId xmlns:a16="http://schemas.microsoft.com/office/drawing/2014/main" id="{128EA6AC-2CAA-9E4C-855E-8F0442A6E7DD}"/>
              </a:ext>
            </a:extLst>
          </p:cNvPr>
          <p:cNvSpPr/>
          <p:nvPr/>
        </p:nvSpPr>
        <p:spPr>
          <a:xfrm>
            <a:off x="5374180" y="3206098"/>
            <a:ext cx="1733326" cy="1563582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0" name="Shape 54935">
            <a:extLst>
              <a:ext uri="{FF2B5EF4-FFF2-40B4-BE49-F238E27FC236}">
                <a16:creationId xmlns:a16="http://schemas.microsoft.com/office/drawing/2014/main" id="{3A79EB6D-E7CC-424C-AF07-D84029D84C00}"/>
              </a:ext>
            </a:extLst>
          </p:cNvPr>
          <p:cNvSpPr/>
          <p:nvPr/>
        </p:nvSpPr>
        <p:spPr>
          <a:xfrm>
            <a:off x="5473346" y="3000402"/>
            <a:ext cx="1528341" cy="1670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20763" extrusionOk="0">
                <a:moveTo>
                  <a:pt x="4030" y="0"/>
                </a:moveTo>
                <a:lnTo>
                  <a:pt x="4030" y="2478"/>
                </a:lnTo>
                <a:lnTo>
                  <a:pt x="8321" y="2478"/>
                </a:lnTo>
                <a:cubicBezTo>
                  <a:pt x="8240" y="2897"/>
                  <a:pt x="8359" y="3341"/>
                  <a:pt x="8731" y="3665"/>
                </a:cubicBezTo>
                <a:cubicBezTo>
                  <a:pt x="8739" y="3672"/>
                  <a:pt x="8750" y="3674"/>
                  <a:pt x="8758" y="3681"/>
                </a:cubicBezTo>
                <a:cubicBezTo>
                  <a:pt x="6611" y="3886"/>
                  <a:pt x="4527" y="4701"/>
                  <a:pt x="2881" y="6135"/>
                </a:cubicBezTo>
                <a:cubicBezTo>
                  <a:pt x="-961" y="9481"/>
                  <a:pt x="-961" y="14908"/>
                  <a:pt x="2881" y="18254"/>
                </a:cubicBezTo>
                <a:cubicBezTo>
                  <a:pt x="6723" y="21600"/>
                  <a:pt x="12955" y="21600"/>
                  <a:pt x="16797" y="18254"/>
                </a:cubicBezTo>
                <a:cubicBezTo>
                  <a:pt x="20639" y="14908"/>
                  <a:pt x="20639" y="9481"/>
                  <a:pt x="16797" y="6135"/>
                </a:cubicBezTo>
                <a:cubicBezTo>
                  <a:pt x="15151" y="4701"/>
                  <a:pt x="13062" y="3886"/>
                  <a:pt x="10915" y="3681"/>
                </a:cubicBezTo>
                <a:cubicBezTo>
                  <a:pt x="10923" y="3674"/>
                  <a:pt x="10934" y="3672"/>
                  <a:pt x="10942" y="3665"/>
                </a:cubicBezTo>
                <a:cubicBezTo>
                  <a:pt x="11314" y="3341"/>
                  <a:pt x="11433" y="2897"/>
                  <a:pt x="11353" y="2478"/>
                </a:cubicBezTo>
                <a:lnTo>
                  <a:pt x="15639" y="2478"/>
                </a:lnTo>
                <a:lnTo>
                  <a:pt x="15639" y="0"/>
                </a:lnTo>
                <a:lnTo>
                  <a:pt x="4030" y="0"/>
                </a:lnTo>
                <a:close/>
                <a:moveTo>
                  <a:pt x="4687" y="532"/>
                </a:moveTo>
                <a:lnTo>
                  <a:pt x="14982" y="532"/>
                </a:lnTo>
                <a:lnTo>
                  <a:pt x="14982" y="1946"/>
                </a:lnTo>
                <a:lnTo>
                  <a:pt x="11102" y="1946"/>
                </a:lnTo>
                <a:cubicBezTo>
                  <a:pt x="11047" y="1876"/>
                  <a:pt x="11014" y="1797"/>
                  <a:pt x="10942" y="1735"/>
                </a:cubicBezTo>
                <a:cubicBezTo>
                  <a:pt x="10331" y="1203"/>
                  <a:pt x="9342" y="1203"/>
                  <a:pt x="8731" y="1735"/>
                </a:cubicBezTo>
                <a:cubicBezTo>
                  <a:pt x="8660" y="1797"/>
                  <a:pt x="8626" y="1876"/>
                  <a:pt x="8571" y="1946"/>
                </a:cubicBezTo>
                <a:lnTo>
                  <a:pt x="4687" y="1946"/>
                </a:lnTo>
                <a:lnTo>
                  <a:pt x="4687" y="532"/>
                </a:lnTo>
                <a:close/>
                <a:moveTo>
                  <a:pt x="9839" y="4261"/>
                </a:moveTo>
                <a:cubicBezTo>
                  <a:pt x="12170" y="4261"/>
                  <a:pt x="14498" y="5039"/>
                  <a:pt x="16277" y="6588"/>
                </a:cubicBezTo>
                <a:cubicBezTo>
                  <a:pt x="19834" y="9686"/>
                  <a:pt x="19834" y="14707"/>
                  <a:pt x="16277" y="17805"/>
                </a:cubicBezTo>
                <a:cubicBezTo>
                  <a:pt x="12720" y="20903"/>
                  <a:pt x="6954" y="20903"/>
                  <a:pt x="3396" y="17805"/>
                </a:cubicBezTo>
                <a:cubicBezTo>
                  <a:pt x="-161" y="14707"/>
                  <a:pt x="-161" y="9686"/>
                  <a:pt x="3396" y="6588"/>
                </a:cubicBezTo>
                <a:cubicBezTo>
                  <a:pt x="5175" y="5039"/>
                  <a:pt x="7508" y="4261"/>
                  <a:pt x="9839" y="426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11" name="Shape 54936">
            <a:extLst>
              <a:ext uri="{FF2B5EF4-FFF2-40B4-BE49-F238E27FC236}">
                <a16:creationId xmlns:a16="http://schemas.microsoft.com/office/drawing/2014/main" id="{98FD24C3-B0DF-1946-A781-5D1F98981ED0}"/>
              </a:ext>
            </a:extLst>
          </p:cNvPr>
          <p:cNvSpPr/>
          <p:nvPr/>
        </p:nvSpPr>
        <p:spPr>
          <a:xfrm flipH="1">
            <a:off x="5883577" y="1828843"/>
            <a:ext cx="1187147" cy="11338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2587" y="0"/>
                </a:lnTo>
                <a:lnTo>
                  <a:pt x="21600" y="21600"/>
                </a:lnTo>
                <a:lnTo>
                  <a:pt x="8858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90000"/>
              <a:lumOff val="1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endParaRPr sz="2532" dirty="0">
              <a:latin typeface="Lato Light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3CF475-C25A-CD4F-BD9D-A396167BCC93}"/>
              </a:ext>
            </a:extLst>
          </p:cNvPr>
          <p:cNvSpPr txBox="1"/>
          <p:nvPr/>
        </p:nvSpPr>
        <p:spPr>
          <a:xfrm>
            <a:off x="4803468" y="4948422"/>
            <a:ext cx="286809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i="1" dirty="0">
                <a:latin typeface="Poppins" pitchFamily="2" charset="77"/>
                <a:ea typeface="League Spartan" charset="0"/>
                <a:cs typeface="Poppins" pitchFamily="2" charset="77"/>
              </a:rPr>
              <a:t>Atulya Bharat Badge</a:t>
            </a:r>
          </a:p>
          <a:p>
            <a:pPr algn="ctr"/>
            <a:endParaRPr lang="en-US" sz="2400" b="1" i="1" dirty="0"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9A05E83-69B3-6845-A438-F50617268102}"/>
              </a:ext>
            </a:extLst>
          </p:cNvPr>
          <p:cNvSpPr txBox="1"/>
          <p:nvPr/>
        </p:nvSpPr>
        <p:spPr>
          <a:xfrm>
            <a:off x="8168998" y="4888285"/>
            <a:ext cx="370911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dirty="0">
                <a:latin typeface="Poppins" pitchFamily="2" charset="77"/>
                <a:ea typeface="League Spartan" charset="0"/>
                <a:cs typeface="Poppins" pitchFamily="2" charset="77"/>
              </a:rPr>
              <a:t>Empowered workforce, ready to offer superior  tourist experience.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8DBA8E7-B92E-B04C-B840-B331C9272261}"/>
              </a:ext>
            </a:extLst>
          </p:cNvPr>
          <p:cNvSpPr txBox="1"/>
          <p:nvPr/>
        </p:nvSpPr>
        <p:spPr>
          <a:xfrm>
            <a:off x="437744" y="4590786"/>
            <a:ext cx="369972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b="1" dirty="0">
                <a:latin typeface="Poppins" pitchFamily="2" charset="77"/>
                <a:ea typeface="League Spartan" charset="0"/>
                <a:cs typeface="Poppins" pitchFamily="2" charset="77"/>
              </a:rPr>
              <a:t>Basic IITFC Certification</a:t>
            </a:r>
          </a:p>
          <a:p>
            <a:pPr algn="ctr"/>
            <a:r>
              <a:rPr lang="en-US" b="1" dirty="0">
                <a:latin typeface="Poppins" pitchFamily="2" charset="77"/>
                <a:ea typeface="League Spartan" charset="0"/>
                <a:cs typeface="Poppins" pitchFamily="2" charset="77"/>
              </a:rPr>
              <a:t>Stepping stone to unlock other courses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903" b="22732"/>
          <a:stretch/>
        </p:blipFill>
        <p:spPr>
          <a:xfrm>
            <a:off x="5024082" y="5375616"/>
            <a:ext cx="2426864" cy="3814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88865" y="353424"/>
            <a:ext cx="52399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Road to Success </a:t>
            </a:r>
          </a:p>
        </p:txBody>
      </p:sp>
      <p:grpSp>
        <p:nvGrpSpPr>
          <p:cNvPr id="70" name="Group 60141">
            <a:extLst>
              <a:ext uri="{FF2B5EF4-FFF2-40B4-BE49-F238E27FC236}">
                <a16:creationId xmlns:a16="http://schemas.microsoft.com/office/drawing/2014/main" id="{FB7B1AA8-89CE-444E-B0C4-3E99B892BCD2}"/>
              </a:ext>
            </a:extLst>
          </p:cNvPr>
          <p:cNvGrpSpPr/>
          <p:nvPr/>
        </p:nvGrpSpPr>
        <p:grpSpPr>
          <a:xfrm>
            <a:off x="8920658" y="2170431"/>
            <a:ext cx="2178483" cy="2395664"/>
            <a:chOff x="0" y="0"/>
            <a:chExt cx="3810000" cy="5713960"/>
          </a:xfrm>
        </p:grpSpPr>
        <p:grpSp>
          <p:nvGrpSpPr>
            <p:cNvPr id="71" name="Group 60139">
              <a:extLst>
                <a:ext uri="{FF2B5EF4-FFF2-40B4-BE49-F238E27FC236}">
                  <a16:creationId xmlns:a16="http://schemas.microsoft.com/office/drawing/2014/main" id="{38F9DE94-30D5-B54B-A17B-A2F6C84B7753}"/>
                </a:ext>
              </a:extLst>
            </p:cNvPr>
            <p:cNvGrpSpPr/>
            <p:nvPr/>
          </p:nvGrpSpPr>
          <p:grpSpPr>
            <a:xfrm>
              <a:off x="0" y="2595126"/>
              <a:ext cx="3810000" cy="3118835"/>
              <a:chOff x="0" y="0"/>
              <a:chExt cx="3810000" cy="3118833"/>
            </a:xfrm>
          </p:grpSpPr>
          <p:grpSp>
            <p:nvGrpSpPr>
              <p:cNvPr id="73" name="Group 60132">
                <a:extLst>
                  <a:ext uri="{FF2B5EF4-FFF2-40B4-BE49-F238E27FC236}">
                    <a16:creationId xmlns:a16="http://schemas.microsoft.com/office/drawing/2014/main" id="{E88776C2-39A7-C142-A5A2-E53354AEAA90}"/>
                  </a:ext>
                </a:extLst>
              </p:cNvPr>
              <p:cNvGrpSpPr/>
              <p:nvPr/>
            </p:nvGrpSpPr>
            <p:grpSpPr>
              <a:xfrm>
                <a:off x="0" y="1447998"/>
                <a:ext cx="3810000" cy="1670836"/>
                <a:chOff x="0" y="0"/>
                <a:chExt cx="3810000" cy="1670835"/>
              </a:xfrm>
            </p:grpSpPr>
            <p:sp>
              <p:nvSpPr>
                <p:cNvPr id="80" name="Shape 60130">
                  <a:extLst>
                    <a:ext uri="{FF2B5EF4-FFF2-40B4-BE49-F238E27FC236}">
                      <a16:creationId xmlns:a16="http://schemas.microsoft.com/office/drawing/2014/main" id="{355A99CE-62FC-5D4B-AC78-B9F827B2C881}"/>
                    </a:ext>
                  </a:extLst>
                </p:cNvPr>
                <p:cNvSpPr/>
                <p:nvPr/>
              </p:nvSpPr>
              <p:spPr>
                <a:xfrm>
                  <a:off x="0" y="440370"/>
                  <a:ext cx="3810000" cy="12304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" y="0"/>
                      </a:moveTo>
                      <a:lnTo>
                        <a:pt x="14" y="243"/>
                      </a:lnTo>
                      <a:cubicBezTo>
                        <a:pt x="14" y="216"/>
                        <a:pt x="17" y="189"/>
                        <a:pt x="20" y="162"/>
                      </a:cubicBezTo>
                      <a:cubicBezTo>
                        <a:pt x="22" y="135"/>
                        <a:pt x="25" y="108"/>
                        <a:pt x="26" y="81"/>
                      </a:cubicBezTo>
                      <a:cubicBezTo>
                        <a:pt x="25" y="67"/>
                        <a:pt x="23" y="54"/>
                        <a:pt x="20" y="40"/>
                      </a:cubicBezTo>
                      <a:cubicBezTo>
                        <a:pt x="17" y="27"/>
                        <a:pt x="15" y="14"/>
                        <a:pt x="14" y="0"/>
                      </a:cubicBezTo>
                      <a:close/>
                      <a:moveTo>
                        <a:pt x="14" y="243"/>
                      </a:moveTo>
                      <a:lnTo>
                        <a:pt x="0" y="15376"/>
                      </a:lnTo>
                      <a:cubicBezTo>
                        <a:pt x="107" y="16722"/>
                        <a:pt x="1164" y="18127"/>
                        <a:pt x="3165" y="19385"/>
                      </a:cubicBezTo>
                      <a:cubicBezTo>
                        <a:pt x="5310" y="20735"/>
                        <a:pt x="8053" y="21600"/>
                        <a:pt x="10804" y="21600"/>
                      </a:cubicBezTo>
                      <a:cubicBezTo>
                        <a:pt x="13554" y="21600"/>
                        <a:pt x="16295" y="20735"/>
                        <a:pt x="18440" y="19385"/>
                      </a:cubicBezTo>
                      <a:cubicBezTo>
                        <a:pt x="20441" y="18126"/>
                        <a:pt x="21493" y="16722"/>
                        <a:pt x="21600" y="15376"/>
                      </a:cubicBezTo>
                      <a:lnTo>
                        <a:pt x="21600" y="235"/>
                      </a:lnTo>
                      <a:cubicBezTo>
                        <a:pt x="21598" y="268"/>
                        <a:pt x="21593" y="300"/>
                        <a:pt x="21587" y="331"/>
                      </a:cubicBezTo>
                      <a:cubicBezTo>
                        <a:pt x="21582" y="363"/>
                        <a:pt x="21576" y="394"/>
                        <a:pt x="21571" y="427"/>
                      </a:cubicBezTo>
                      <a:cubicBezTo>
                        <a:pt x="21527" y="1411"/>
                        <a:pt x="21267" y="2344"/>
                        <a:pt x="20776" y="3193"/>
                      </a:cubicBezTo>
                      <a:cubicBezTo>
                        <a:pt x="20237" y="4124"/>
                        <a:pt x="19439" y="4956"/>
                        <a:pt x="18397" y="5672"/>
                      </a:cubicBezTo>
                      <a:cubicBezTo>
                        <a:pt x="14122" y="8612"/>
                        <a:pt x="7286" y="9036"/>
                        <a:pt x="3122" y="5672"/>
                      </a:cubicBezTo>
                      <a:cubicBezTo>
                        <a:pt x="1047" y="3996"/>
                        <a:pt x="13" y="2132"/>
                        <a:pt x="14" y="24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2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81" name="Shape 60131">
                  <a:extLst>
                    <a:ext uri="{FF2B5EF4-FFF2-40B4-BE49-F238E27FC236}">
                      <a16:creationId xmlns:a16="http://schemas.microsoft.com/office/drawing/2014/main" id="{77F3746A-D15C-734A-B6F1-523E222C180A}"/>
                    </a:ext>
                  </a:extLst>
                </p:cNvPr>
                <p:cNvSpPr/>
                <p:nvPr/>
              </p:nvSpPr>
              <p:spPr>
                <a:xfrm>
                  <a:off x="1182" y="0"/>
                  <a:ext cx="3807636" cy="9014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88" h="19045" extrusionOk="0">
                      <a:moveTo>
                        <a:pt x="17544" y="2901"/>
                      </a:moveTo>
                      <a:cubicBezTo>
                        <a:pt x="19524" y="4568"/>
                        <a:pt x="20601" y="6894"/>
                        <a:pt x="20588" y="9588"/>
                      </a:cubicBezTo>
                      <a:cubicBezTo>
                        <a:pt x="20581" y="10887"/>
                        <a:pt x="20320" y="12107"/>
                        <a:pt x="19813" y="13217"/>
                      </a:cubicBezTo>
                      <a:cubicBezTo>
                        <a:pt x="19299" y="14339"/>
                        <a:pt x="18538" y="15344"/>
                        <a:pt x="17544" y="16205"/>
                      </a:cubicBezTo>
                      <a:cubicBezTo>
                        <a:pt x="13467" y="19737"/>
                        <a:pt x="6947" y="20241"/>
                        <a:pt x="2976" y="16205"/>
                      </a:cubicBezTo>
                      <a:cubicBezTo>
                        <a:pt x="-999" y="12164"/>
                        <a:pt x="-985" y="7171"/>
                        <a:pt x="2976" y="2901"/>
                      </a:cubicBezTo>
                      <a:cubicBezTo>
                        <a:pt x="6928" y="-1359"/>
                        <a:pt x="13441" y="-553"/>
                        <a:pt x="17544" y="290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2532" dirty="0">
                    <a:latin typeface="Lato Light" panose="020F0502020204030203" pitchFamily="34" charset="0"/>
                  </a:endParaRPr>
                </a:p>
              </p:txBody>
            </p:sp>
          </p:grpSp>
          <p:grpSp>
            <p:nvGrpSpPr>
              <p:cNvPr id="74" name="Group 60135">
                <a:extLst>
                  <a:ext uri="{FF2B5EF4-FFF2-40B4-BE49-F238E27FC236}">
                    <a16:creationId xmlns:a16="http://schemas.microsoft.com/office/drawing/2014/main" id="{0D4D3E3A-A2C0-A748-A7A0-FA7686FE0BDB}"/>
                  </a:ext>
                </a:extLst>
              </p:cNvPr>
              <p:cNvGrpSpPr/>
              <p:nvPr/>
            </p:nvGrpSpPr>
            <p:grpSpPr>
              <a:xfrm>
                <a:off x="317500" y="689844"/>
                <a:ext cx="3175000" cy="1421546"/>
                <a:chOff x="0" y="0"/>
                <a:chExt cx="3175000" cy="1421544"/>
              </a:xfrm>
            </p:grpSpPr>
            <p:sp>
              <p:nvSpPr>
                <p:cNvPr id="78" name="Shape 60133">
                  <a:extLst>
                    <a:ext uri="{FF2B5EF4-FFF2-40B4-BE49-F238E27FC236}">
                      <a16:creationId xmlns:a16="http://schemas.microsoft.com/office/drawing/2014/main" id="{ED5F3C55-4FBF-F44E-95D2-8217F3DCE593}"/>
                    </a:ext>
                  </a:extLst>
                </p:cNvPr>
                <p:cNvSpPr/>
                <p:nvPr/>
              </p:nvSpPr>
              <p:spPr>
                <a:xfrm>
                  <a:off x="0" y="331705"/>
                  <a:ext cx="3175000" cy="10898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571" extrusionOk="0">
                      <a:moveTo>
                        <a:pt x="15" y="0"/>
                      </a:moveTo>
                      <a:lnTo>
                        <a:pt x="0" y="15836"/>
                      </a:lnTo>
                      <a:cubicBezTo>
                        <a:pt x="64" y="17166"/>
                        <a:pt x="1121" y="18372"/>
                        <a:pt x="3161" y="19487"/>
                      </a:cubicBezTo>
                      <a:cubicBezTo>
                        <a:pt x="5295" y="20653"/>
                        <a:pt x="8041" y="21541"/>
                        <a:pt x="10794" y="21571"/>
                      </a:cubicBezTo>
                      <a:cubicBezTo>
                        <a:pt x="13549" y="21600"/>
                        <a:pt x="16295" y="20748"/>
                        <a:pt x="18424" y="19487"/>
                      </a:cubicBezTo>
                      <a:cubicBezTo>
                        <a:pt x="20460" y="18281"/>
                        <a:pt x="21513" y="16919"/>
                        <a:pt x="21583" y="15560"/>
                      </a:cubicBezTo>
                      <a:lnTo>
                        <a:pt x="21583" y="241"/>
                      </a:lnTo>
                      <a:cubicBezTo>
                        <a:pt x="21578" y="316"/>
                        <a:pt x="21570" y="391"/>
                        <a:pt x="21558" y="466"/>
                      </a:cubicBezTo>
                      <a:cubicBezTo>
                        <a:pt x="21547" y="541"/>
                        <a:pt x="21533" y="615"/>
                        <a:pt x="21518" y="689"/>
                      </a:cubicBezTo>
                      <a:cubicBezTo>
                        <a:pt x="21425" y="1392"/>
                        <a:pt x="21173" y="2061"/>
                        <a:pt x="20752" y="2678"/>
                      </a:cubicBezTo>
                      <a:cubicBezTo>
                        <a:pt x="20214" y="3465"/>
                        <a:pt x="19418" y="4173"/>
                        <a:pt x="18377" y="4779"/>
                      </a:cubicBezTo>
                      <a:cubicBezTo>
                        <a:pt x="14108" y="7265"/>
                        <a:pt x="7282" y="7623"/>
                        <a:pt x="3123" y="4779"/>
                      </a:cubicBezTo>
                      <a:cubicBezTo>
                        <a:pt x="1010" y="3334"/>
                        <a:pt x="-17" y="1716"/>
                        <a:pt x="26" y="86"/>
                      </a:cubicBezTo>
                      <a:cubicBezTo>
                        <a:pt x="25" y="72"/>
                        <a:pt x="23" y="57"/>
                        <a:pt x="20" y="43"/>
                      </a:cubicBezTo>
                      <a:cubicBezTo>
                        <a:pt x="17" y="29"/>
                        <a:pt x="15" y="14"/>
                        <a:pt x="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2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79" name="Shape 60134">
                  <a:extLst>
                    <a:ext uri="{FF2B5EF4-FFF2-40B4-BE49-F238E27FC236}">
                      <a16:creationId xmlns:a16="http://schemas.microsoft.com/office/drawing/2014/main" id="{C2291593-9E51-DD4F-BA77-19831620566D}"/>
                    </a:ext>
                  </a:extLst>
                </p:cNvPr>
                <p:cNvSpPr/>
                <p:nvPr/>
              </p:nvSpPr>
              <p:spPr>
                <a:xfrm>
                  <a:off x="1554" y="0"/>
                  <a:ext cx="3171892" cy="67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86" h="19058" extrusionOk="0">
                      <a:moveTo>
                        <a:pt x="17544" y="2909"/>
                      </a:moveTo>
                      <a:cubicBezTo>
                        <a:pt x="19522" y="4585"/>
                        <a:pt x="20600" y="6918"/>
                        <a:pt x="20586" y="9615"/>
                      </a:cubicBezTo>
                      <a:cubicBezTo>
                        <a:pt x="20579" y="10912"/>
                        <a:pt x="20319" y="12131"/>
                        <a:pt x="19811" y="13239"/>
                      </a:cubicBezTo>
                      <a:cubicBezTo>
                        <a:pt x="19298" y="14361"/>
                        <a:pt x="18537" y="15364"/>
                        <a:pt x="17544" y="16223"/>
                      </a:cubicBezTo>
                      <a:cubicBezTo>
                        <a:pt x="13468" y="19749"/>
                        <a:pt x="6949" y="20249"/>
                        <a:pt x="2980" y="16223"/>
                      </a:cubicBezTo>
                      <a:cubicBezTo>
                        <a:pt x="-1000" y="12186"/>
                        <a:pt x="-985" y="7190"/>
                        <a:pt x="2980" y="2909"/>
                      </a:cubicBezTo>
                      <a:cubicBezTo>
                        <a:pt x="6926" y="-1351"/>
                        <a:pt x="13439" y="-568"/>
                        <a:pt x="17544" y="2909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2532" dirty="0">
                    <a:latin typeface="Lato Light" panose="020F0502020204030203" pitchFamily="34" charset="0"/>
                  </a:endParaRPr>
                </a:p>
              </p:txBody>
            </p:sp>
          </p:grpSp>
          <p:grpSp>
            <p:nvGrpSpPr>
              <p:cNvPr id="75" name="Group 60138">
                <a:extLst>
                  <a:ext uri="{FF2B5EF4-FFF2-40B4-BE49-F238E27FC236}">
                    <a16:creationId xmlns:a16="http://schemas.microsoft.com/office/drawing/2014/main" id="{0A741CB2-E10D-384D-BA6A-58EE7AD83939}"/>
                  </a:ext>
                </a:extLst>
              </p:cNvPr>
              <p:cNvGrpSpPr/>
              <p:nvPr/>
            </p:nvGrpSpPr>
            <p:grpSpPr>
              <a:xfrm>
                <a:off x="635000" y="-1"/>
                <a:ext cx="2540000" cy="1137237"/>
                <a:chOff x="0" y="0"/>
                <a:chExt cx="2540000" cy="1137235"/>
              </a:xfrm>
            </p:grpSpPr>
            <p:sp>
              <p:nvSpPr>
                <p:cNvPr id="76" name="Shape 60136">
                  <a:extLst>
                    <a:ext uri="{FF2B5EF4-FFF2-40B4-BE49-F238E27FC236}">
                      <a16:creationId xmlns:a16="http://schemas.microsoft.com/office/drawing/2014/main" id="{9F60E035-AAA1-E845-B6E0-4CC4F7EC93D1}"/>
                    </a:ext>
                  </a:extLst>
                </p:cNvPr>
                <p:cNvSpPr/>
                <p:nvPr/>
              </p:nvSpPr>
              <p:spPr>
                <a:xfrm>
                  <a:off x="0" y="265364"/>
                  <a:ext cx="2540000" cy="8718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571" extrusionOk="0">
                      <a:moveTo>
                        <a:pt x="15" y="0"/>
                      </a:moveTo>
                      <a:lnTo>
                        <a:pt x="0" y="15836"/>
                      </a:lnTo>
                      <a:cubicBezTo>
                        <a:pt x="64" y="17166"/>
                        <a:pt x="1121" y="18372"/>
                        <a:pt x="3161" y="19487"/>
                      </a:cubicBezTo>
                      <a:cubicBezTo>
                        <a:pt x="5295" y="20653"/>
                        <a:pt x="8041" y="21541"/>
                        <a:pt x="10794" y="21571"/>
                      </a:cubicBezTo>
                      <a:cubicBezTo>
                        <a:pt x="13549" y="21600"/>
                        <a:pt x="16295" y="20748"/>
                        <a:pt x="18424" y="19487"/>
                      </a:cubicBezTo>
                      <a:cubicBezTo>
                        <a:pt x="20460" y="18281"/>
                        <a:pt x="21513" y="16919"/>
                        <a:pt x="21583" y="15560"/>
                      </a:cubicBezTo>
                      <a:lnTo>
                        <a:pt x="21583" y="241"/>
                      </a:lnTo>
                      <a:cubicBezTo>
                        <a:pt x="21578" y="316"/>
                        <a:pt x="21570" y="391"/>
                        <a:pt x="21558" y="466"/>
                      </a:cubicBezTo>
                      <a:cubicBezTo>
                        <a:pt x="21547" y="541"/>
                        <a:pt x="21533" y="615"/>
                        <a:pt x="21518" y="689"/>
                      </a:cubicBezTo>
                      <a:cubicBezTo>
                        <a:pt x="21425" y="1392"/>
                        <a:pt x="21173" y="2061"/>
                        <a:pt x="20752" y="2678"/>
                      </a:cubicBezTo>
                      <a:cubicBezTo>
                        <a:pt x="20214" y="3465"/>
                        <a:pt x="19418" y="4173"/>
                        <a:pt x="18377" y="4779"/>
                      </a:cubicBezTo>
                      <a:cubicBezTo>
                        <a:pt x="14108" y="7265"/>
                        <a:pt x="7282" y="7623"/>
                        <a:pt x="3123" y="4779"/>
                      </a:cubicBezTo>
                      <a:cubicBezTo>
                        <a:pt x="1010" y="3334"/>
                        <a:pt x="-17" y="1716"/>
                        <a:pt x="26" y="86"/>
                      </a:cubicBezTo>
                      <a:cubicBezTo>
                        <a:pt x="25" y="72"/>
                        <a:pt x="23" y="57"/>
                        <a:pt x="20" y="43"/>
                      </a:cubicBezTo>
                      <a:cubicBezTo>
                        <a:pt x="17" y="29"/>
                        <a:pt x="15" y="14"/>
                        <a:pt x="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2532" dirty="0">
                    <a:latin typeface="Lato Light" panose="020F0502020204030203" pitchFamily="34" charset="0"/>
                  </a:endParaRPr>
                </a:p>
              </p:txBody>
            </p:sp>
            <p:sp>
              <p:nvSpPr>
                <p:cNvPr id="77" name="Shape 60137">
                  <a:extLst>
                    <a:ext uri="{FF2B5EF4-FFF2-40B4-BE49-F238E27FC236}">
                      <a16:creationId xmlns:a16="http://schemas.microsoft.com/office/drawing/2014/main" id="{B7F6ED31-9D1F-354B-A359-7158D03F29F4}"/>
                    </a:ext>
                  </a:extLst>
                </p:cNvPr>
                <p:cNvSpPr/>
                <p:nvPr/>
              </p:nvSpPr>
              <p:spPr>
                <a:xfrm>
                  <a:off x="1243" y="0"/>
                  <a:ext cx="2537513" cy="541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86" h="19058" extrusionOk="0">
                      <a:moveTo>
                        <a:pt x="17544" y="2909"/>
                      </a:moveTo>
                      <a:cubicBezTo>
                        <a:pt x="19522" y="4585"/>
                        <a:pt x="20600" y="6918"/>
                        <a:pt x="20586" y="9615"/>
                      </a:cubicBezTo>
                      <a:cubicBezTo>
                        <a:pt x="20579" y="10912"/>
                        <a:pt x="20319" y="12131"/>
                        <a:pt x="19811" y="13239"/>
                      </a:cubicBezTo>
                      <a:cubicBezTo>
                        <a:pt x="19298" y="14361"/>
                        <a:pt x="18537" y="15364"/>
                        <a:pt x="17544" y="16223"/>
                      </a:cubicBezTo>
                      <a:cubicBezTo>
                        <a:pt x="13468" y="19749"/>
                        <a:pt x="6949" y="20249"/>
                        <a:pt x="2980" y="16223"/>
                      </a:cubicBezTo>
                      <a:cubicBezTo>
                        <a:pt x="-1000" y="12186"/>
                        <a:pt x="-985" y="7190"/>
                        <a:pt x="2980" y="2909"/>
                      </a:cubicBezTo>
                      <a:cubicBezTo>
                        <a:pt x="6926" y="-1351"/>
                        <a:pt x="13439" y="-568"/>
                        <a:pt x="17544" y="2909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endParaRPr sz="2532" dirty="0">
                    <a:latin typeface="Lato Light" panose="020F0502020204030203" pitchFamily="34" charset="0"/>
                  </a:endParaRPr>
                </a:p>
              </p:txBody>
            </p:sp>
          </p:grpSp>
        </p:grpSp>
        <p:sp>
          <p:nvSpPr>
            <p:cNvPr id="72" name="Shape 60140">
              <a:extLst>
                <a:ext uri="{FF2B5EF4-FFF2-40B4-BE49-F238E27FC236}">
                  <a16:creationId xmlns:a16="http://schemas.microsoft.com/office/drawing/2014/main" id="{15EFAA44-3132-284F-A58A-C3558A74F3F4}"/>
                </a:ext>
              </a:extLst>
            </p:cNvPr>
            <p:cNvSpPr/>
            <p:nvPr/>
          </p:nvSpPr>
          <p:spPr>
            <a:xfrm>
              <a:off x="953968" y="0"/>
              <a:ext cx="1902064" cy="2899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527" extrusionOk="0">
                  <a:moveTo>
                    <a:pt x="1136" y="0"/>
                  </a:moveTo>
                  <a:cubicBezTo>
                    <a:pt x="852" y="-2"/>
                    <a:pt x="565" y="68"/>
                    <a:pt x="344" y="209"/>
                  </a:cubicBezTo>
                  <a:cubicBezTo>
                    <a:pt x="-97" y="490"/>
                    <a:pt x="-118" y="951"/>
                    <a:pt x="304" y="1240"/>
                  </a:cubicBezTo>
                  <a:lnTo>
                    <a:pt x="6283" y="5333"/>
                  </a:lnTo>
                  <a:cubicBezTo>
                    <a:pt x="6441" y="5441"/>
                    <a:pt x="6612" y="5535"/>
                    <a:pt x="6793" y="5615"/>
                  </a:cubicBezTo>
                  <a:cubicBezTo>
                    <a:pt x="6974" y="5696"/>
                    <a:pt x="7165" y="5763"/>
                    <a:pt x="7362" y="5818"/>
                  </a:cubicBezTo>
                  <a:lnTo>
                    <a:pt x="7354" y="20598"/>
                  </a:lnTo>
                  <a:cubicBezTo>
                    <a:pt x="7354" y="21109"/>
                    <a:pt x="7991" y="21527"/>
                    <a:pt x="8771" y="21527"/>
                  </a:cubicBezTo>
                  <a:cubicBezTo>
                    <a:pt x="9553" y="21527"/>
                    <a:pt x="10183" y="21109"/>
                    <a:pt x="10183" y="20598"/>
                  </a:cubicBezTo>
                  <a:lnTo>
                    <a:pt x="10183" y="12520"/>
                  </a:lnTo>
                  <a:cubicBezTo>
                    <a:pt x="10193" y="12430"/>
                    <a:pt x="10253" y="12348"/>
                    <a:pt x="10345" y="12288"/>
                  </a:cubicBezTo>
                  <a:cubicBezTo>
                    <a:pt x="10431" y="12232"/>
                    <a:pt x="10545" y="12194"/>
                    <a:pt x="10673" y="12186"/>
                  </a:cubicBezTo>
                  <a:cubicBezTo>
                    <a:pt x="10812" y="12189"/>
                    <a:pt x="10937" y="12228"/>
                    <a:pt x="11031" y="12288"/>
                  </a:cubicBezTo>
                  <a:cubicBezTo>
                    <a:pt x="11125" y="12348"/>
                    <a:pt x="11186" y="12430"/>
                    <a:pt x="11196" y="12520"/>
                  </a:cubicBezTo>
                  <a:lnTo>
                    <a:pt x="11196" y="20598"/>
                  </a:lnTo>
                  <a:cubicBezTo>
                    <a:pt x="11196" y="21109"/>
                    <a:pt x="11826" y="21527"/>
                    <a:pt x="12607" y="21527"/>
                  </a:cubicBezTo>
                  <a:cubicBezTo>
                    <a:pt x="13388" y="21527"/>
                    <a:pt x="14025" y="21109"/>
                    <a:pt x="14025" y="20598"/>
                  </a:cubicBezTo>
                  <a:lnTo>
                    <a:pt x="14036" y="5810"/>
                  </a:lnTo>
                  <a:cubicBezTo>
                    <a:pt x="14227" y="5756"/>
                    <a:pt x="14411" y="5689"/>
                    <a:pt x="14586" y="5609"/>
                  </a:cubicBezTo>
                  <a:cubicBezTo>
                    <a:pt x="14761" y="5530"/>
                    <a:pt x="14927" y="5438"/>
                    <a:pt x="15081" y="5333"/>
                  </a:cubicBezTo>
                  <a:lnTo>
                    <a:pt x="21060" y="1240"/>
                  </a:lnTo>
                  <a:cubicBezTo>
                    <a:pt x="21482" y="951"/>
                    <a:pt x="21461" y="490"/>
                    <a:pt x="21020" y="209"/>
                  </a:cubicBezTo>
                  <a:cubicBezTo>
                    <a:pt x="20579" y="-73"/>
                    <a:pt x="19876" y="-69"/>
                    <a:pt x="19453" y="220"/>
                  </a:cubicBezTo>
                  <a:lnTo>
                    <a:pt x="16366" y="2333"/>
                  </a:lnTo>
                  <a:lnTo>
                    <a:pt x="16372" y="2336"/>
                  </a:lnTo>
                  <a:lnTo>
                    <a:pt x="14329" y="3736"/>
                  </a:lnTo>
                  <a:cubicBezTo>
                    <a:pt x="14290" y="3763"/>
                    <a:pt x="14243" y="3780"/>
                    <a:pt x="14193" y="3790"/>
                  </a:cubicBezTo>
                  <a:cubicBezTo>
                    <a:pt x="14143" y="3800"/>
                    <a:pt x="14089" y="3803"/>
                    <a:pt x="14036" y="3800"/>
                  </a:cubicBezTo>
                  <a:lnTo>
                    <a:pt x="13766" y="3800"/>
                  </a:lnTo>
                  <a:cubicBezTo>
                    <a:pt x="13748" y="3798"/>
                    <a:pt x="13730" y="3797"/>
                    <a:pt x="13712" y="3796"/>
                  </a:cubicBezTo>
                  <a:cubicBezTo>
                    <a:pt x="13694" y="3794"/>
                    <a:pt x="13676" y="3793"/>
                    <a:pt x="13657" y="3793"/>
                  </a:cubicBezTo>
                  <a:lnTo>
                    <a:pt x="7695" y="3793"/>
                  </a:lnTo>
                  <a:cubicBezTo>
                    <a:pt x="7677" y="3793"/>
                    <a:pt x="7658" y="3794"/>
                    <a:pt x="7640" y="3796"/>
                  </a:cubicBezTo>
                  <a:cubicBezTo>
                    <a:pt x="7622" y="3797"/>
                    <a:pt x="7604" y="3798"/>
                    <a:pt x="7586" y="3800"/>
                  </a:cubicBezTo>
                  <a:lnTo>
                    <a:pt x="7328" y="3800"/>
                  </a:lnTo>
                  <a:cubicBezTo>
                    <a:pt x="7275" y="3803"/>
                    <a:pt x="7221" y="3800"/>
                    <a:pt x="7171" y="3790"/>
                  </a:cubicBezTo>
                  <a:cubicBezTo>
                    <a:pt x="7121" y="3780"/>
                    <a:pt x="7074" y="3763"/>
                    <a:pt x="7035" y="3736"/>
                  </a:cubicBezTo>
                  <a:lnTo>
                    <a:pt x="4992" y="2336"/>
                  </a:lnTo>
                  <a:lnTo>
                    <a:pt x="4998" y="2333"/>
                  </a:lnTo>
                  <a:lnTo>
                    <a:pt x="1911" y="220"/>
                  </a:lnTo>
                  <a:cubicBezTo>
                    <a:pt x="1699" y="75"/>
                    <a:pt x="1419" y="2"/>
                    <a:pt x="1136" y="0"/>
                  </a:cubicBezTo>
                  <a:close/>
                  <a:moveTo>
                    <a:pt x="10673" y="0"/>
                  </a:moveTo>
                  <a:cubicBezTo>
                    <a:pt x="9293" y="0"/>
                    <a:pt x="8177" y="734"/>
                    <a:pt x="8177" y="1638"/>
                  </a:cubicBezTo>
                  <a:cubicBezTo>
                    <a:pt x="8177" y="2543"/>
                    <a:pt x="9293" y="3277"/>
                    <a:pt x="10673" y="3277"/>
                  </a:cubicBezTo>
                  <a:cubicBezTo>
                    <a:pt x="12054" y="3277"/>
                    <a:pt x="13175" y="2543"/>
                    <a:pt x="13175" y="1638"/>
                  </a:cubicBezTo>
                  <a:cubicBezTo>
                    <a:pt x="13175" y="734"/>
                    <a:pt x="12054" y="0"/>
                    <a:pt x="10673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endParaRPr sz="2532" dirty="0">
                <a:latin typeface="Lato Light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8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0" grpId="0" animBg="1"/>
      <p:bldP spid="31" grpId="0" animBg="1"/>
      <p:bldP spid="32" grpId="0" animBg="1"/>
      <p:bldP spid="33" grpId="0" animBg="1"/>
      <p:bldP spid="26" grpId="0" animBg="1"/>
      <p:bldP spid="28" grpId="0" animBg="1"/>
      <p:bldP spid="29" grpId="0" animBg="1"/>
      <p:bldP spid="8" grpId="0" animBg="1"/>
      <p:bldP spid="9" grpId="0" animBg="1"/>
      <p:bldP spid="10" grpId="0" animBg="1"/>
      <p:bldP spid="11" grpId="0" animBg="1"/>
      <p:bldP spid="38" grpId="0" animBg="1"/>
      <p:bldP spid="40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ntent Placeholder 5">
            <a:extLst>
              <a:ext uri="{FF2B5EF4-FFF2-40B4-BE49-F238E27FC236}">
                <a16:creationId xmlns:a16="http://schemas.microsoft.com/office/drawing/2014/main" id="{0370122E-3E1D-466C-A65B-D701B4952FA7}"/>
              </a:ext>
            </a:extLst>
          </p:cNvPr>
          <p:cNvSpPr txBox="1">
            <a:spLocks/>
          </p:cNvSpPr>
          <p:nvPr/>
        </p:nvSpPr>
        <p:spPr>
          <a:xfrm>
            <a:off x="707666" y="1709184"/>
            <a:ext cx="10894973" cy="404177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7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A </a:t>
            </a:r>
            <a:r>
              <a:rPr lang="en-US" sz="2000" b="1" dirty="0">
                <a:latin typeface="Century Gothic" panose="020B0502020202020204" pitchFamily="34" charset="0"/>
              </a:rPr>
              <a:t>digital initiative </a:t>
            </a:r>
            <a:r>
              <a:rPr lang="en-US" sz="2000" dirty="0">
                <a:latin typeface="Century Gothic" panose="020B0502020202020204" pitchFamily="34" charset="0"/>
              </a:rPr>
              <a:t>of the Ministry of Tourism for the citizens of India to become a part of the booming Tourism Industry.</a:t>
            </a:r>
          </a:p>
          <a:p>
            <a:pPr algn="just">
              <a:lnSpc>
                <a:spcPct val="170000"/>
              </a:lnSpc>
            </a:pPr>
            <a:r>
              <a:rPr lang="en-US" sz="2000" dirty="0">
                <a:latin typeface="Century Gothic" panose="020B0502020202020204" pitchFamily="34" charset="0"/>
              </a:rPr>
              <a:t>An </a:t>
            </a:r>
            <a:r>
              <a:rPr lang="en-US" sz="2000" b="1" dirty="0">
                <a:latin typeface="Century Gothic" panose="020B0502020202020204" pitchFamily="34" charset="0"/>
              </a:rPr>
              <a:t>online platform </a:t>
            </a:r>
            <a:r>
              <a:rPr lang="en-US" sz="2000" dirty="0">
                <a:latin typeface="Century Gothic" panose="020B0502020202020204" pitchFamily="34" charset="0"/>
              </a:rPr>
              <a:t>to provide </a:t>
            </a:r>
            <a:r>
              <a:rPr lang="en-US" sz="2000" b="1" dirty="0">
                <a:latin typeface="Century Gothic" panose="020B0502020202020204" pitchFamily="34" charset="0"/>
              </a:rPr>
              <a:t>training</a:t>
            </a:r>
            <a:r>
              <a:rPr lang="en-US" sz="2000" dirty="0">
                <a:latin typeface="Century Gothic" panose="020B0502020202020204" pitchFamily="34" charset="0"/>
              </a:rPr>
              <a:t> and </a:t>
            </a:r>
            <a:r>
              <a:rPr lang="en-US" sz="2000" b="1" dirty="0">
                <a:latin typeface="Century Gothic" panose="020B0502020202020204" pitchFamily="34" charset="0"/>
              </a:rPr>
              <a:t>certification</a:t>
            </a:r>
            <a:r>
              <a:rPr lang="en-US" sz="2000" dirty="0">
                <a:latin typeface="Century Gothic" panose="020B0502020202020204" pitchFamily="34" charset="0"/>
              </a:rPr>
              <a:t> to new-age tourist facilitators.</a:t>
            </a:r>
          </a:p>
          <a:p>
            <a:pPr algn="just">
              <a:lnSpc>
                <a:spcPct val="170000"/>
              </a:lnSpc>
            </a:pPr>
            <a:r>
              <a:rPr lang="en-US" sz="2000" b="1" dirty="0">
                <a:latin typeface="Century Gothic" panose="020B0502020202020204" pitchFamily="34" charset="0"/>
              </a:rPr>
              <a:t>A futuristic initiative </a:t>
            </a:r>
            <a:r>
              <a:rPr lang="en-US" sz="2000" dirty="0">
                <a:latin typeface="Century Gothic" panose="020B0502020202020204" pitchFamily="34" charset="0"/>
              </a:rPr>
              <a:t>of the Ministry of Tourism started in 2018, a year ahead of the UNWTO Online academy. </a:t>
            </a:r>
          </a:p>
          <a:p>
            <a:pPr algn="just"/>
            <a:r>
              <a:rPr lang="en-IN" sz="2000" dirty="0">
                <a:latin typeface="Century Gothic" panose="020B0502020202020204" pitchFamily="34" charset="0"/>
              </a:rPr>
              <a:t>A </a:t>
            </a:r>
            <a:r>
              <a:rPr lang="en-IN" sz="2000" b="1" dirty="0">
                <a:latin typeface="Century Gothic" panose="020B0502020202020204" pitchFamily="34" charset="0"/>
              </a:rPr>
              <a:t>dream project </a:t>
            </a:r>
            <a:r>
              <a:rPr lang="en-IN" sz="2000" dirty="0">
                <a:latin typeface="Century Gothic" panose="020B0502020202020204" pitchFamily="34" charset="0"/>
              </a:rPr>
              <a:t>of the </a:t>
            </a:r>
            <a:r>
              <a:rPr lang="en-IN" sz="2000" i="1" dirty="0">
                <a:latin typeface="Century Gothic" panose="020B0502020202020204" pitchFamily="34" charset="0"/>
              </a:rPr>
              <a:t>Honourable Prime Minister </a:t>
            </a:r>
            <a:r>
              <a:rPr lang="en-IN" sz="2000" dirty="0">
                <a:latin typeface="Century Gothic" panose="020B0502020202020204" pitchFamily="34" charset="0"/>
              </a:rPr>
              <a:t>of India.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54329" y="17859"/>
            <a:ext cx="9245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itchFamily="2" charset="77"/>
                <a:cs typeface="Poppins" pitchFamily="2" charset="77"/>
              </a:rPr>
              <a:t>IITFC- A Futuristic Initiative  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5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DCFF00-C7D7-4831-8B71-33E985BBA2B4}"/>
              </a:ext>
            </a:extLst>
          </p:cNvPr>
          <p:cNvGrpSpPr/>
          <p:nvPr/>
        </p:nvGrpSpPr>
        <p:grpSpPr>
          <a:xfrm>
            <a:off x="262723" y="1822339"/>
            <a:ext cx="5414611" cy="2988895"/>
            <a:chOff x="4465857" y="0"/>
            <a:chExt cx="5414611" cy="298889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7B29B76-9B35-46F2-8CF3-BA95D9ED902A}"/>
                </a:ext>
              </a:extLst>
            </p:cNvPr>
            <p:cNvSpPr/>
            <p:nvPr/>
          </p:nvSpPr>
          <p:spPr>
            <a:xfrm>
              <a:off x="4465857" y="0"/>
              <a:ext cx="5414611" cy="298889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2FA5A7-56BB-402A-AC05-FE1F146E0667}"/>
                </a:ext>
              </a:extLst>
            </p:cNvPr>
            <p:cNvSpPr txBox="1"/>
            <p:nvPr/>
          </p:nvSpPr>
          <p:spPr>
            <a:xfrm>
              <a:off x="4465857" y="0"/>
              <a:ext cx="5414611" cy="2988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tx1"/>
                </a:buClr>
                <a:buFont typeface="Wingdings" charset="2"/>
                <a:buNone/>
              </a:pPr>
              <a:r>
                <a:rPr lang="en-US" sz="1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charset="0"/>
                </a:rPr>
                <a:t>The Inbound and Domestic Tourist base is increasing in India.</a:t>
              </a: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tx1"/>
                </a:buClr>
                <a:buFont typeface="Wingdings" charset="2"/>
                <a:buNone/>
              </a:pPr>
              <a:r>
                <a:rPr lang="en-US" sz="1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charset="0"/>
                </a:rPr>
                <a:t>The New Tourist wants authentic personalized service beyond monuments.</a:t>
              </a: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tx1"/>
                </a:buClr>
                <a:buFont typeface="Wingdings" charset="2"/>
                <a:buNone/>
              </a:pPr>
              <a:r>
                <a:rPr lang="en-US" sz="1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charset="0"/>
                </a:rPr>
                <a:t>A True Tourist Friend is the need of the hour to showcase vivid colors of Indian destinations</a:t>
              </a:r>
              <a:endParaRPr lang="en-IN" sz="1600" kern="1200" dirty="0"/>
            </a:p>
          </p:txBody>
        </p:sp>
      </p:grpSp>
      <p:pic>
        <p:nvPicPr>
          <p:cNvPr id="5" name="Picture 2" descr="Incredible India Tourist Facilitator (IITF) Certification Programme">
            <a:extLst>
              <a:ext uri="{FF2B5EF4-FFF2-40B4-BE49-F238E27FC236}">
                <a16:creationId xmlns:a16="http://schemas.microsoft.com/office/drawing/2014/main" id="{B98C54C7-9B2A-4B79-8416-6EA1BEDBC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20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E801816-4828-4EB9-B3BB-44835A60C7C1}"/>
              </a:ext>
            </a:extLst>
          </p:cNvPr>
          <p:cNvGrpSpPr/>
          <p:nvPr/>
        </p:nvGrpSpPr>
        <p:grpSpPr>
          <a:xfrm>
            <a:off x="6687879" y="4811234"/>
            <a:ext cx="5011244" cy="1919177"/>
            <a:chOff x="404423" y="4136745"/>
            <a:chExt cx="5498569" cy="299557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FAF2B0-7A07-480F-B30D-82D202655656}"/>
                </a:ext>
              </a:extLst>
            </p:cNvPr>
            <p:cNvSpPr/>
            <p:nvPr/>
          </p:nvSpPr>
          <p:spPr>
            <a:xfrm>
              <a:off x="404423" y="4136745"/>
              <a:ext cx="5498569" cy="299557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779357D-A236-45C9-A062-EFD632E51A38}"/>
                </a:ext>
              </a:extLst>
            </p:cNvPr>
            <p:cNvSpPr txBox="1"/>
            <p:nvPr/>
          </p:nvSpPr>
          <p:spPr>
            <a:xfrm>
              <a:off x="404423" y="4136745"/>
              <a:ext cx="5498569" cy="2995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170688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tx1"/>
                </a:buClr>
                <a:buFont typeface="Wingdings" charset="2"/>
                <a:buNone/>
              </a:pPr>
              <a:r>
                <a:rPr lang="en-US" sz="1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charset="0"/>
                </a:rPr>
                <a:t>India has only 3700 approx. (2018) Regional Level Guides.</a:t>
              </a: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tx1"/>
                </a:buClr>
                <a:buFont typeface="Wingdings" charset="2"/>
                <a:buNone/>
              </a:pPr>
              <a:r>
                <a:rPr lang="en-US" sz="1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charset="0"/>
                </a:rPr>
                <a:t>The pan-India availability of guides is a major concern raised by the tourism industry stakeholders.</a:t>
              </a:r>
            </a:p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tx1"/>
                </a:buClr>
                <a:buFont typeface="Wingdings" charset="2"/>
                <a:buNone/>
              </a:pPr>
              <a:r>
                <a:rPr lang="en-US" sz="1600" b="1" kern="1200" dirty="0">
                  <a:solidFill>
                    <a:schemeClr val="tx1"/>
                  </a:solidFill>
                  <a:latin typeface="Arial" panose="020B0604020202020204" pitchFamily="34" charset="0"/>
                  <a:cs typeface="Arial" charset="0"/>
                </a:rPr>
                <a:t>Also, for enhancing the tourist experience, a technology-based direct link between a tourist &amp; a true friend is required.</a:t>
              </a:r>
              <a:endParaRPr lang="en-IN" sz="1600" kern="1200" dirty="0"/>
            </a:p>
          </p:txBody>
        </p:sp>
      </p:grp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DA5F7F3B-DD6E-4375-8F9F-D2DC0CD54D1C}"/>
              </a:ext>
            </a:extLst>
          </p:cNvPr>
          <p:cNvSpPr/>
          <p:nvPr/>
        </p:nvSpPr>
        <p:spPr>
          <a:xfrm rot="18599171">
            <a:off x="5241156" y="3626865"/>
            <a:ext cx="484632" cy="3190748"/>
          </a:xfrm>
          <a:prstGeom prst="up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ABC303-1C21-42DD-9036-84CF876E5BFB}"/>
              </a:ext>
            </a:extLst>
          </p:cNvPr>
          <p:cNvSpPr txBox="1"/>
          <p:nvPr/>
        </p:nvSpPr>
        <p:spPr>
          <a:xfrm>
            <a:off x="4880118" y="4811234"/>
            <a:ext cx="2200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GAP </a:t>
            </a:r>
          </a:p>
        </p:txBody>
      </p:sp>
    </p:spTree>
    <p:extLst>
      <p:ext uri="{BB962C8B-B14F-4D97-AF65-F5344CB8AC3E}">
        <p14:creationId xmlns:p14="http://schemas.microsoft.com/office/powerpoint/2010/main" val="222225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8">
            <a:extLst>
              <a:ext uri="{FF2B5EF4-FFF2-40B4-BE49-F238E27FC236}">
                <a16:creationId xmlns:a16="http://schemas.microsoft.com/office/drawing/2014/main" id="{91055F8B-A2ED-446A-ACAC-33B53D394397}"/>
              </a:ext>
            </a:extLst>
          </p:cNvPr>
          <p:cNvSpPr/>
          <p:nvPr/>
        </p:nvSpPr>
        <p:spPr bwMode="gray">
          <a:xfrm>
            <a:off x="1637413" y="2697118"/>
            <a:ext cx="1598669" cy="3611171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1836000" rIns="0" rtlCol="0" anchor="t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Skill Development  for Indian citizens</a:t>
            </a:r>
          </a:p>
        </p:txBody>
      </p:sp>
      <p:sp>
        <p:nvSpPr>
          <p:cNvPr id="6" name="Ellipse 22">
            <a:extLst>
              <a:ext uri="{FF2B5EF4-FFF2-40B4-BE49-F238E27FC236}">
                <a16:creationId xmlns:a16="http://schemas.microsoft.com/office/drawing/2014/main" id="{7383660B-A193-4D2E-BCB3-8CE5BFC7CBBB}"/>
              </a:ext>
            </a:extLst>
          </p:cNvPr>
          <p:cNvSpPr/>
          <p:nvPr/>
        </p:nvSpPr>
        <p:spPr bwMode="gray">
          <a:xfrm>
            <a:off x="1823099" y="2979925"/>
            <a:ext cx="1145573" cy="115896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8000" b="1" dirty="0">
                <a:solidFill>
                  <a:srgbClr val="FFE600"/>
                </a:solidFill>
                <a:latin typeface="Arial" panose="020B0604020202020204" pitchFamily="34" charset="0"/>
              </a:rPr>
              <a:t>01</a:t>
            </a:r>
          </a:p>
        </p:txBody>
      </p:sp>
      <p:sp>
        <p:nvSpPr>
          <p:cNvPr id="7" name="Abgerundetes Rechteck 59">
            <a:extLst>
              <a:ext uri="{FF2B5EF4-FFF2-40B4-BE49-F238E27FC236}">
                <a16:creationId xmlns:a16="http://schemas.microsoft.com/office/drawing/2014/main" id="{E6EB411E-7DBD-4262-BA58-07B384DA3D4B}"/>
              </a:ext>
            </a:extLst>
          </p:cNvPr>
          <p:cNvSpPr/>
          <p:nvPr/>
        </p:nvSpPr>
        <p:spPr bwMode="gray">
          <a:xfrm>
            <a:off x="4194912" y="2730838"/>
            <a:ext cx="1598669" cy="3568954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1836000" rIns="0" rtlCol="0" anchor="t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Employment Generation for Local Communities</a:t>
            </a:r>
          </a:p>
          <a:p>
            <a:pPr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900" dirty="0">
                <a:solidFill>
                  <a:srgbClr val="646464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8" name="Ellipse 62">
            <a:extLst>
              <a:ext uri="{FF2B5EF4-FFF2-40B4-BE49-F238E27FC236}">
                <a16:creationId xmlns:a16="http://schemas.microsoft.com/office/drawing/2014/main" id="{99E3D3AB-70FD-4053-892D-BB447CC96B42}"/>
              </a:ext>
            </a:extLst>
          </p:cNvPr>
          <p:cNvSpPr/>
          <p:nvPr/>
        </p:nvSpPr>
        <p:spPr bwMode="gray">
          <a:xfrm>
            <a:off x="4371643" y="3005325"/>
            <a:ext cx="1145573" cy="1158966"/>
          </a:xfrm>
          <a:prstGeom prst="ellipse">
            <a:avLst/>
          </a:prstGeom>
          <a:solidFill>
            <a:srgbClr val="0070C0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8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02</a:t>
            </a:r>
          </a:p>
        </p:txBody>
      </p:sp>
      <p:sp>
        <p:nvSpPr>
          <p:cNvPr id="9" name="Abgerundetes Rechteck 68">
            <a:extLst>
              <a:ext uri="{FF2B5EF4-FFF2-40B4-BE49-F238E27FC236}">
                <a16:creationId xmlns:a16="http://schemas.microsoft.com/office/drawing/2014/main" id="{4F6BE774-5F9D-4165-893D-123093C738AE}"/>
              </a:ext>
            </a:extLst>
          </p:cNvPr>
          <p:cNvSpPr/>
          <p:nvPr/>
        </p:nvSpPr>
        <p:spPr bwMode="gray">
          <a:xfrm>
            <a:off x="6730438" y="2730838"/>
            <a:ext cx="1598043" cy="3568954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1836000" rIns="0" rtlCol="0" anchor="t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1400" b="1" dirty="0">
                <a:solidFill>
                  <a:schemeClr val="tx1"/>
                </a:solidFill>
                <a:latin typeface="Arial" panose="020B0604020202020204" pitchFamily="34" charset="0"/>
              </a:rPr>
              <a:t>Creating a workforce of facilitators for tourism industry</a:t>
            </a:r>
          </a:p>
        </p:txBody>
      </p:sp>
      <p:sp>
        <p:nvSpPr>
          <p:cNvPr id="10" name="Ellipse 71">
            <a:extLst>
              <a:ext uri="{FF2B5EF4-FFF2-40B4-BE49-F238E27FC236}">
                <a16:creationId xmlns:a16="http://schemas.microsoft.com/office/drawing/2014/main" id="{98364133-5BDA-4C4B-BDF1-5327ECD12EDF}"/>
              </a:ext>
            </a:extLst>
          </p:cNvPr>
          <p:cNvSpPr/>
          <p:nvPr/>
        </p:nvSpPr>
        <p:spPr bwMode="gray">
          <a:xfrm>
            <a:off x="6907298" y="2992625"/>
            <a:ext cx="1145573" cy="115896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8000" b="1" dirty="0">
                <a:solidFill>
                  <a:srgbClr val="FFE600"/>
                </a:solidFill>
                <a:latin typeface="Arial" panose="020B0604020202020204" pitchFamily="34" charset="0"/>
              </a:rPr>
              <a:t>03</a:t>
            </a:r>
          </a:p>
        </p:txBody>
      </p:sp>
      <p:sp>
        <p:nvSpPr>
          <p:cNvPr id="11" name="Abgerundetes Rechteck 77">
            <a:extLst>
              <a:ext uri="{FF2B5EF4-FFF2-40B4-BE49-F238E27FC236}">
                <a16:creationId xmlns:a16="http://schemas.microsoft.com/office/drawing/2014/main" id="{970831D7-50AA-48D3-A6C3-0D6947412EA1}"/>
              </a:ext>
            </a:extLst>
          </p:cNvPr>
          <p:cNvSpPr/>
          <p:nvPr/>
        </p:nvSpPr>
        <p:spPr bwMode="gray">
          <a:xfrm>
            <a:off x="9228121" y="2707172"/>
            <a:ext cx="1598669" cy="3568954"/>
          </a:xfrm>
          <a:prstGeom prst="roundRect">
            <a:avLst>
              <a:gd name="adj" fmla="val 50000"/>
            </a:avLst>
          </a:prstGeom>
          <a:solidFill>
            <a:schemeClr val="bg1">
              <a:lumMod val="7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1836000" rIns="0" bIns="0" rtlCol="0" anchor="t" anchorCtr="0"/>
          <a:lstStyle/>
          <a:p>
            <a:pPr algn="ctr">
              <a:lnSpc>
                <a:spcPct val="95000"/>
              </a:lnSpc>
              <a:spcAft>
                <a:spcPts val="80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Arial" panose="020B0604020202020204" pitchFamily="34" charset="0"/>
              </a:rPr>
              <a:t>Enhancing the experience of  Domestic and Foreign Tourists throughout their journey in India</a:t>
            </a:r>
          </a:p>
        </p:txBody>
      </p:sp>
      <p:sp>
        <p:nvSpPr>
          <p:cNvPr id="12" name="Ellipse 80">
            <a:extLst>
              <a:ext uri="{FF2B5EF4-FFF2-40B4-BE49-F238E27FC236}">
                <a16:creationId xmlns:a16="http://schemas.microsoft.com/office/drawing/2014/main" id="{A39AF717-CCEE-41BE-A2DB-471A45BC9505}"/>
              </a:ext>
            </a:extLst>
          </p:cNvPr>
          <p:cNvSpPr/>
          <p:nvPr/>
        </p:nvSpPr>
        <p:spPr bwMode="gray">
          <a:xfrm>
            <a:off x="9404852" y="2979925"/>
            <a:ext cx="1145573" cy="1158966"/>
          </a:xfrm>
          <a:prstGeom prst="ellipse">
            <a:avLst/>
          </a:prstGeom>
          <a:solidFill>
            <a:srgbClr val="0070C0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en-US" sz="8000" b="1" dirty="0">
                <a:solidFill>
                  <a:schemeClr val="bg2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04</a:t>
            </a:r>
          </a:p>
        </p:txBody>
      </p:sp>
      <p:sp>
        <p:nvSpPr>
          <p:cNvPr id="13" name="Rad 23">
            <a:extLst>
              <a:ext uri="{FF2B5EF4-FFF2-40B4-BE49-F238E27FC236}">
                <a16:creationId xmlns:a16="http://schemas.microsoft.com/office/drawing/2014/main" id="{5AF914D2-E095-4506-8E0E-47FDB103D4C0}"/>
              </a:ext>
            </a:extLst>
          </p:cNvPr>
          <p:cNvSpPr/>
          <p:nvPr/>
        </p:nvSpPr>
        <p:spPr bwMode="gray">
          <a:xfrm>
            <a:off x="1629566" y="2696708"/>
            <a:ext cx="1598043" cy="1616727"/>
          </a:xfrm>
          <a:prstGeom prst="donut">
            <a:avLst>
              <a:gd name="adj" fmla="val 15297"/>
            </a:avLst>
          </a:prstGeom>
          <a:solidFill>
            <a:srgbClr val="FFE600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Rad 63">
            <a:extLst>
              <a:ext uri="{FF2B5EF4-FFF2-40B4-BE49-F238E27FC236}">
                <a16:creationId xmlns:a16="http://schemas.microsoft.com/office/drawing/2014/main" id="{A023523E-8F37-4E3A-A6D6-5466B9E15338}"/>
              </a:ext>
            </a:extLst>
          </p:cNvPr>
          <p:cNvSpPr/>
          <p:nvPr/>
        </p:nvSpPr>
        <p:spPr bwMode="gray">
          <a:xfrm>
            <a:off x="4186393" y="2726921"/>
            <a:ext cx="1598043" cy="1616727"/>
          </a:xfrm>
          <a:prstGeom prst="donut">
            <a:avLst>
              <a:gd name="adj" fmla="val 15297"/>
            </a:avLst>
          </a:prstGeom>
          <a:solidFill>
            <a:srgbClr val="002060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" name="Rad 72">
            <a:extLst>
              <a:ext uri="{FF2B5EF4-FFF2-40B4-BE49-F238E27FC236}">
                <a16:creationId xmlns:a16="http://schemas.microsoft.com/office/drawing/2014/main" id="{9B9CE5C5-ED62-4433-AA32-09416595D1BC}"/>
              </a:ext>
            </a:extLst>
          </p:cNvPr>
          <p:cNvSpPr/>
          <p:nvPr/>
        </p:nvSpPr>
        <p:spPr bwMode="gray">
          <a:xfrm>
            <a:off x="6722048" y="2714221"/>
            <a:ext cx="1598043" cy="1616727"/>
          </a:xfrm>
          <a:prstGeom prst="donut">
            <a:avLst>
              <a:gd name="adj" fmla="val 15297"/>
            </a:avLst>
          </a:prstGeom>
          <a:solidFill>
            <a:srgbClr val="FFE600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Rad 81">
            <a:extLst>
              <a:ext uri="{FF2B5EF4-FFF2-40B4-BE49-F238E27FC236}">
                <a16:creationId xmlns:a16="http://schemas.microsoft.com/office/drawing/2014/main" id="{6CC26FA7-9B5E-439B-B43B-DC23A65A4311}"/>
              </a:ext>
            </a:extLst>
          </p:cNvPr>
          <p:cNvSpPr/>
          <p:nvPr/>
        </p:nvSpPr>
        <p:spPr bwMode="gray">
          <a:xfrm>
            <a:off x="9228747" y="2714220"/>
            <a:ext cx="1598043" cy="1616727"/>
          </a:xfrm>
          <a:prstGeom prst="donut">
            <a:avLst>
              <a:gd name="adj" fmla="val 15297"/>
            </a:avLst>
          </a:prstGeom>
          <a:solidFill>
            <a:srgbClr val="002060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9823" y="460294"/>
            <a:ext cx="5609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IITFC Objectives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399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btitle 2">
            <a:extLst>
              <a:ext uri="{FF2B5EF4-FFF2-40B4-BE49-F238E27FC236}">
                <a16:creationId xmlns:a16="http://schemas.microsoft.com/office/drawing/2014/main" id="{B6E22A70-95E6-2B48-B122-83C2D4A44D4F}"/>
              </a:ext>
            </a:extLst>
          </p:cNvPr>
          <p:cNvSpPr txBox="1">
            <a:spLocks/>
          </p:cNvSpPr>
          <p:nvPr/>
        </p:nvSpPr>
        <p:spPr>
          <a:xfrm>
            <a:off x="2336690" y="4444941"/>
            <a:ext cx="1930885" cy="69762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50"/>
              </a:lnSpc>
            </a:pPr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E-COURSES</a:t>
            </a:r>
          </a:p>
          <a:p>
            <a:pPr>
              <a:lnSpc>
                <a:spcPts val="2250"/>
              </a:lnSpc>
            </a:pPr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(LMS Based)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A9139483-9D73-A94A-A676-D4DB950A1D5D}"/>
              </a:ext>
            </a:extLst>
          </p:cNvPr>
          <p:cNvSpPr txBox="1">
            <a:spLocks/>
          </p:cNvSpPr>
          <p:nvPr/>
        </p:nvSpPr>
        <p:spPr>
          <a:xfrm>
            <a:off x="4084524" y="2270997"/>
            <a:ext cx="1970339" cy="691471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50"/>
              </a:lnSpc>
            </a:pPr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ASSESSMENT</a:t>
            </a:r>
          </a:p>
          <a:p>
            <a:pPr>
              <a:lnSpc>
                <a:spcPts val="2250"/>
              </a:lnSpc>
            </a:pP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(Online &amp; Offline)</a:t>
            </a:r>
          </a:p>
        </p:txBody>
      </p:sp>
      <p:sp>
        <p:nvSpPr>
          <p:cNvPr id="2" name="Rectangle 1"/>
          <p:cNvSpPr/>
          <p:nvPr/>
        </p:nvSpPr>
        <p:spPr>
          <a:xfrm>
            <a:off x="2720560" y="264134"/>
            <a:ext cx="6763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itchFamily="2" charset="77"/>
                <a:cs typeface="Poppins" pitchFamily="2" charset="77"/>
              </a:rPr>
              <a:t>IITFC CORE AREAS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1841E15-B3CE-6749-91C4-06E095F6EAC9}"/>
              </a:ext>
            </a:extLst>
          </p:cNvPr>
          <p:cNvSpPr txBox="1">
            <a:spLocks/>
          </p:cNvSpPr>
          <p:nvPr/>
        </p:nvSpPr>
        <p:spPr>
          <a:xfrm>
            <a:off x="6663735" y="2445568"/>
            <a:ext cx="1977444" cy="111376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50"/>
              </a:lnSpc>
            </a:pPr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Training</a:t>
            </a:r>
          </a:p>
          <a:p>
            <a:pPr>
              <a:lnSpc>
                <a:spcPts val="2250"/>
              </a:lnSpc>
            </a:pPr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&amp;</a:t>
            </a:r>
          </a:p>
          <a:p>
            <a:pPr>
              <a:lnSpc>
                <a:spcPts val="2250"/>
              </a:lnSpc>
            </a:pPr>
            <a:r>
              <a:rPr lang="en-US" b="1" dirty="0">
                <a:solidFill>
                  <a:schemeClr val="bg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Internship</a:t>
            </a:r>
          </a:p>
        </p:txBody>
      </p:sp>
      <p:sp>
        <p:nvSpPr>
          <p:cNvPr id="4" name="Rectangle 3"/>
          <p:cNvSpPr/>
          <p:nvPr/>
        </p:nvSpPr>
        <p:spPr>
          <a:xfrm>
            <a:off x="7853725" y="5015681"/>
            <a:ext cx="2242922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50"/>
              </a:lnSpc>
            </a:pPr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E-Marketplace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A60AB58-6EE2-4724-8E9E-76AA58D7F9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414774"/>
              </p:ext>
            </p:extLst>
          </p:nvPr>
        </p:nvGraphicFramePr>
        <p:xfrm>
          <a:off x="2336690" y="12564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8499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Freeform 1">
            <a:extLst>
              <a:ext uri="{FF2B5EF4-FFF2-40B4-BE49-F238E27FC236}">
                <a16:creationId xmlns:a16="http://schemas.microsoft.com/office/drawing/2014/main" id="{B07C3864-7C77-6641-BA34-7F3F3DD30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891176"/>
            <a:ext cx="3157693" cy="1535917"/>
          </a:xfrm>
          <a:custGeom>
            <a:avLst/>
            <a:gdLst>
              <a:gd name="T0" fmla="*/ 5762 w 7300"/>
              <a:gd name="T1" fmla="*/ 3551 h 3552"/>
              <a:gd name="T2" fmla="*/ 0 w 7300"/>
              <a:gd name="T3" fmla="*/ 3551 h 3552"/>
              <a:gd name="T4" fmla="*/ 0 w 7300"/>
              <a:gd name="T5" fmla="*/ 0 h 3552"/>
              <a:gd name="T6" fmla="*/ 5758 w 7300"/>
              <a:gd name="T7" fmla="*/ 0 h 3552"/>
              <a:gd name="T8" fmla="*/ 5758 w 7300"/>
              <a:gd name="T9" fmla="*/ 0 h 3552"/>
              <a:gd name="T10" fmla="*/ 7299 w 7300"/>
              <a:gd name="T11" fmla="*/ 1541 h 3552"/>
              <a:gd name="T12" fmla="*/ 7299 w 7300"/>
              <a:gd name="T13" fmla="*/ 2014 h 3552"/>
              <a:gd name="T14" fmla="*/ 5762 w 7300"/>
              <a:gd name="T15" fmla="*/ 3551 h 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00" h="3552">
                <a:moveTo>
                  <a:pt x="5762" y="3551"/>
                </a:moveTo>
                <a:lnTo>
                  <a:pt x="0" y="3551"/>
                </a:lnTo>
                <a:lnTo>
                  <a:pt x="0" y="0"/>
                </a:lnTo>
                <a:lnTo>
                  <a:pt x="5758" y="0"/>
                </a:lnTo>
                <a:lnTo>
                  <a:pt x="5758" y="0"/>
                </a:lnTo>
                <a:cubicBezTo>
                  <a:pt x="6608" y="0"/>
                  <a:pt x="7299" y="690"/>
                  <a:pt x="7299" y="1541"/>
                </a:cubicBezTo>
                <a:lnTo>
                  <a:pt x="7299" y="2014"/>
                </a:lnTo>
                <a:lnTo>
                  <a:pt x="5762" y="3551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5122" name="Freeform 2">
            <a:extLst>
              <a:ext uri="{FF2B5EF4-FFF2-40B4-BE49-F238E27FC236}">
                <a16:creationId xmlns:a16="http://schemas.microsoft.com/office/drawing/2014/main" id="{BCA42972-07BD-9748-BE01-810353EC4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719" y="2763118"/>
            <a:ext cx="665883" cy="665883"/>
          </a:xfrm>
          <a:custGeom>
            <a:avLst/>
            <a:gdLst>
              <a:gd name="T0" fmla="*/ 0 w 1538"/>
              <a:gd name="T1" fmla="*/ 1537 h 1538"/>
              <a:gd name="T2" fmla="*/ 0 w 1538"/>
              <a:gd name="T3" fmla="*/ 0 h 1538"/>
              <a:gd name="T4" fmla="*/ 1537 w 1538"/>
              <a:gd name="T5" fmla="*/ 0 h 1538"/>
              <a:gd name="T6" fmla="*/ 0 w 1538"/>
              <a:gd name="T7" fmla="*/ 1537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8" h="1538">
                <a:moveTo>
                  <a:pt x="0" y="1537"/>
                </a:moveTo>
                <a:lnTo>
                  <a:pt x="0" y="0"/>
                </a:lnTo>
                <a:lnTo>
                  <a:pt x="1537" y="0"/>
                </a:lnTo>
                <a:lnTo>
                  <a:pt x="0" y="1537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6" name="Freeform 1">
            <a:extLst>
              <a:ext uri="{FF2B5EF4-FFF2-40B4-BE49-F238E27FC236}">
                <a16:creationId xmlns:a16="http://schemas.microsoft.com/office/drawing/2014/main" id="{8BD93C0C-2D58-D949-B098-F2625E08E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199" y="1891176"/>
            <a:ext cx="3157693" cy="1535917"/>
          </a:xfrm>
          <a:custGeom>
            <a:avLst/>
            <a:gdLst>
              <a:gd name="T0" fmla="*/ 5762 w 7300"/>
              <a:gd name="T1" fmla="*/ 3551 h 3552"/>
              <a:gd name="T2" fmla="*/ 0 w 7300"/>
              <a:gd name="T3" fmla="*/ 3551 h 3552"/>
              <a:gd name="T4" fmla="*/ 0 w 7300"/>
              <a:gd name="T5" fmla="*/ 0 h 3552"/>
              <a:gd name="T6" fmla="*/ 5758 w 7300"/>
              <a:gd name="T7" fmla="*/ 0 h 3552"/>
              <a:gd name="T8" fmla="*/ 5758 w 7300"/>
              <a:gd name="T9" fmla="*/ 0 h 3552"/>
              <a:gd name="T10" fmla="*/ 7299 w 7300"/>
              <a:gd name="T11" fmla="*/ 1541 h 3552"/>
              <a:gd name="T12" fmla="*/ 7299 w 7300"/>
              <a:gd name="T13" fmla="*/ 2014 h 3552"/>
              <a:gd name="T14" fmla="*/ 5762 w 7300"/>
              <a:gd name="T15" fmla="*/ 3551 h 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00" h="3552">
                <a:moveTo>
                  <a:pt x="5762" y="3551"/>
                </a:moveTo>
                <a:lnTo>
                  <a:pt x="0" y="3551"/>
                </a:lnTo>
                <a:lnTo>
                  <a:pt x="0" y="0"/>
                </a:lnTo>
                <a:lnTo>
                  <a:pt x="5758" y="0"/>
                </a:lnTo>
                <a:lnTo>
                  <a:pt x="5758" y="0"/>
                </a:lnTo>
                <a:cubicBezTo>
                  <a:pt x="6608" y="0"/>
                  <a:pt x="7299" y="690"/>
                  <a:pt x="7299" y="1541"/>
                </a:cubicBezTo>
                <a:lnTo>
                  <a:pt x="7299" y="2014"/>
                </a:lnTo>
                <a:lnTo>
                  <a:pt x="5762" y="3551"/>
                </a:lnTo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7" name="Freeform 2">
            <a:extLst>
              <a:ext uri="{FF2B5EF4-FFF2-40B4-BE49-F238E27FC236}">
                <a16:creationId xmlns:a16="http://schemas.microsoft.com/office/drawing/2014/main" id="{98524732-7ED3-BB46-B40D-22A0C1845E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918" y="2763118"/>
            <a:ext cx="665883" cy="665883"/>
          </a:xfrm>
          <a:custGeom>
            <a:avLst/>
            <a:gdLst>
              <a:gd name="T0" fmla="*/ 0 w 1538"/>
              <a:gd name="T1" fmla="*/ 1537 h 1538"/>
              <a:gd name="T2" fmla="*/ 0 w 1538"/>
              <a:gd name="T3" fmla="*/ 0 h 1538"/>
              <a:gd name="T4" fmla="*/ 1537 w 1538"/>
              <a:gd name="T5" fmla="*/ 0 h 1538"/>
              <a:gd name="T6" fmla="*/ 0 w 1538"/>
              <a:gd name="T7" fmla="*/ 1537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8" h="1538">
                <a:moveTo>
                  <a:pt x="0" y="1537"/>
                </a:moveTo>
                <a:lnTo>
                  <a:pt x="0" y="0"/>
                </a:lnTo>
                <a:lnTo>
                  <a:pt x="1537" y="0"/>
                </a:lnTo>
                <a:lnTo>
                  <a:pt x="0" y="1537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9" name="Freeform 1">
            <a:extLst>
              <a:ext uri="{FF2B5EF4-FFF2-40B4-BE49-F238E27FC236}">
                <a16:creationId xmlns:a16="http://schemas.microsoft.com/office/drawing/2014/main" id="{6A07B6A5-A5E7-3D43-B5B9-A0247820B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399" y="1891176"/>
            <a:ext cx="3157693" cy="1535917"/>
          </a:xfrm>
          <a:custGeom>
            <a:avLst/>
            <a:gdLst>
              <a:gd name="T0" fmla="*/ 5762 w 7300"/>
              <a:gd name="T1" fmla="*/ 3551 h 3552"/>
              <a:gd name="T2" fmla="*/ 0 w 7300"/>
              <a:gd name="T3" fmla="*/ 3551 h 3552"/>
              <a:gd name="T4" fmla="*/ 0 w 7300"/>
              <a:gd name="T5" fmla="*/ 0 h 3552"/>
              <a:gd name="T6" fmla="*/ 5758 w 7300"/>
              <a:gd name="T7" fmla="*/ 0 h 3552"/>
              <a:gd name="T8" fmla="*/ 5758 w 7300"/>
              <a:gd name="T9" fmla="*/ 0 h 3552"/>
              <a:gd name="T10" fmla="*/ 7299 w 7300"/>
              <a:gd name="T11" fmla="*/ 1541 h 3552"/>
              <a:gd name="T12" fmla="*/ 7299 w 7300"/>
              <a:gd name="T13" fmla="*/ 2014 h 3552"/>
              <a:gd name="T14" fmla="*/ 5762 w 7300"/>
              <a:gd name="T15" fmla="*/ 3551 h 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00" h="3552">
                <a:moveTo>
                  <a:pt x="5762" y="3551"/>
                </a:moveTo>
                <a:lnTo>
                  <a:pt x="0" y="3551"/>
                </a:lnTo>
                <a:lnTo>
                  <a:pt x="0" y="0"/>
                </a:lnTo>
                <a:lnTo>
                  <a:pt x="5758" y="0"/>
                </a:lnTo>
                <a:lnTo>
                  <a:pt x="5758" y="0"/>
                </a:lnTo>
                <a:cubicBezTo>
                  <a:pt x="6608" y="0"/>
                  <a:pt x="7299" y="690"/>
                  <a:pt x="7299" y="1541"/>
                </a:cubicBezTo>
                <a:lnTo>
                  <a:pt x="7299" y="2014"/>
                </a:lnTo>
                <a:lnTo>
                  <a:pt x="5762" y="3551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6030D3B9-E0B8-DF4D-8414-B25BDB923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4118" y="2763118"/>
            <a:ext cx="665883" cy="665883"/>
          </a:xfrm>
          <a:custGeom>
            <a:avLst/>
            <a:gdLst>
              <a:gd name="T0" fmla="*/ 0 w 1538"/>
              <a:gd name="T1" fmla="*/ 1537 h 1538"/>
              <a:gd name="T2" fmla="*/ 0 w 1538"/>
              <a:gd name="T3" fmla="*/ 0 h 1538"/>
              <a:gd name="T4" fmla="*/ 1537 w 1538"/>
              <a:gd name="T5" fmla="*/ 0 h 1538"/>
              <a:gd name="T6" fmla="*/ 0 w 1538"/>
              <a:gd name="T7" fmla="*/ 1537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8" h="1538">
                <a:moveTo>
                  <a:pt x="0" y="1537"/>
                </a:moveTo>
                <a:lnTo>
                  <a:pt x="0" y="0"/>
                </a:lnTo>
                <a:lnTo>
                  <a:pt x="1537" y="0"/>
                </a:lnTo>
                <a:lnTo>
                  <a:pt x="0" y="1537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2" name="Freeform 1">
            <a:extLst>
              <a:ext uri="{FF2B5EF4-FFF2-40B4-BE49-F238E27FC236}">
                <a16:creationId xmlns:a16="http://schemas.microsoft.com/office/drawing/2014/main" id="{E1ACFE33-D895-7A4F-B587-EF8D1586A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299035"/>
            <a:ext cx="3157693" cy="1535917"/>
          </a:xfrm>
          <a:custGeom>
            <a:avLst/>
            <a:gdLst>
              <a:gd name="T0" fmla="*/ 5762 w 7300"/>
              <a:gd name="T1" fmla="*/ 3551 h 3552"/>
              <a:gd name="T2" fmla="*/ 0 w 7300"/>
              <a:gd name="T3" fmla="*/ 3551 h 3552"/>
              <a:gd name="T4" fmla="*/ 0 w 7300"/>
              <a:gd name="T5" fmla="*/ 0 h 3552"/>
              <a:gd name="T6" fmla="*/ 5758 w 7300"/>
              <a:gd name="T7" fmla="*/ 0 h 3552"/>
              <a:gd name="T8" fmla="*/ 5758 w 7300"/>
              <a:gd name="T9" fmla="*/ 0 h 3552"/>
              <a:gd name="T10" fmla="*/ 7299 w 7300"/>
              <a:gd name="T11" fmla="*/ 1541 h 3552"/>
              <a:gd name="T12" fmla="*/ 7299 w 7300"/>
              <a:gd name="T13" fmla="*/ 2014 h 3552"/>
              <a:gd name="T14" fmla="*/ 5762 w 7300"/>
              <a:gd name="T15" fmla="*/ 3551 h 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00" h="3552">
                <a:moveTo>
                  <a:pt x="5762" y="3551"/>
                </a:moveTo>
                <a:lnTo>
                  <a:pt x="0" y="3551"/>
                </a:lnTo>
                <a:lnTo>
                  <a:pt x="0" y="0"/>
                </a:lnTo>
                <a:lnTo>
                  <a:pt x="5758" y="0"/>
                </a:lnTo>
                <a:lnTo>
                  <a:pt x="5758" y="0"/>
                </a:lnTo>
                <a:cubicBezTo>
                  <a:pt x="6608" y="0"/>
                  <a:pt x="7299" y="690"/>
                  <a:pt x="7299" y="1541"/>
                </a:cubicBezTo>
                <a:lnTo>
                  <a:pt x="7299" y="2014"/>
                </a:lnTo>
                <a:lnTo>
                  <a:pt x="5762" y="355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994E6F6A-AA7B-D348-BF9A-33E6A0D56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719" y="5170976"/>
            <a:ext cx="665883" cy="665883"/>
          </a:xfrm>
          <a:custGeom>
            <a:avLst/>
            <a:gdLst>
              <a:gd name="T0" fmla="*/ 0 w 1538"/>
              <a:gd name="T1" fmla="*/ 1537 h 1538"/>
              <a:gd name="T2" fmla="*/ 0 w 1538"/>
              <a:gd name="T3" fmla="*/ 0 h 1538"/>
              <a:gd name="T4" fmla="*/ 1537 w 1538"/>
              <a:gd name="T5" fmla="*/ 0 h 1538"/>
              <a:gd name="T6" fmla="*/ 0 w 1538"/>
              <a:gd name="T7" fmla="*/ 1537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8" h="1538">
                <a:moveTo>
                  <a:pt x="0" y="1537"/>
                </a:moveTo>
                <a:lnTo>
                  <a:pt x="0" y="0"/>
                </a:lnTo>
                <a:lnTo>
                  <a:pt x="1537" y="0"/>
                </a:lnTo>
                <a:lnTo>
                  <a:pt x="0" y="1537"/>
                </a:ln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5" name="Freeform 1">
            <a:extLst>
              <a:ext uri="{FF2B5EF4-FFF2-40B4-BE49-F238E27FC236}">
                <a16:creationId xmlns:a16="http://schemas.microsoft.com/office/drawing/2014/main" id="{0704EC6D-6376-E748-85BA-1942A763B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199" y="4299035"/>
            <a:ext cx="3157693" cy="1535917"/>
          </a:xfrm>
          <a:custGeom>
            <a:avLst/>
            <a:gdLst>
              <a:gd name="T0" fmla="*/ 5762 w 7300"/>
              <a:gd name="T1" fmla="*/ 3551 h 3552"/>
              <a:gd name="T2" fmla="*/ 0 w 7300"/>
              <a:gd name="T3" fmla="*/ 3551 h 3552"/>
              <a:gd name="T4" fmla="*/ 0 w 7300"/>
              <a:gd name="T5" fmla="*/ 0 h 3552"/>
              <a:gd name="T6" fmla="*/ 5758 w 7300"/>
              <a:gd name="T7" fmla="*/ 0 h 3552"/>
              <a:gd name="T8" fmla="*/ 5758 w 7300"/>
              <a:gd name="T9" fmla="*/ 0 h 3552"/>
              <a:gd name="T10" fmla="*/ 7299 w 7300"/>
              <a:gd name="T11" fmla="*/ 1541 h 3552"/>
              <a:gd name="T12" fmla="*/ 7299 w 7300"/>
              <a:gd name="T13" fmla="*/ 2014 h 3552"/>
              <a:gd name="T14" fmla="*/ 5762 w 7300"/>
              <a:gd name="T15" fmla="*/ 3551 h 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00" h="3552">
                <a:moveTo>
                  <a:pt x="5762" y="3551"/>
                </a:moveTo>
                <a:lnTo>
                  <a:pt x="0" y="3551"/>
                </a:lnTo>
                <a:lnTo>
                  <a:pt x="0" y="0"/>
                </a:lnTo>
                <a:lnTo>
                  <a:pt x="5758" y="0"/>
                </a:lnTo>
                <a:lnTo>
                  <a:pt x="5758" y="0"/>
                </a:lnTo>
                <a:cubicBezTo>
                  <a:pt x="6608" y="0"/>
                  <a:pt x="7299" y="690"/>
                  <a:pt x="7299" y="1541"/>
                </a:cubicBezTo>
                <a:lnTo>
                  <a:pt x="7299" y="2014"/>
                </a:lnTo>
                <a:lnTo>
                  <a:pt x="5762" y="3551"/>
                </a:lnTo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6" name="Freeform 2">
            <a:extLst>
              <a:ext uri="{FF2B5EF4-FFF2-40B4-BE49-F238E27FC236}">
                <a16:creationId xmlns:a16="http://schemas.microsoft.com/office/drawing/2014/main" id="{0FBDD5B1-16B0-4B42-8A0E-8E2B87266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9918" y="5170976"/>
            <a:ext cx="665883" cy="665883"/>
          </a:xfrm>
          <a:custGeom>
            <a:avLst/>
            <a:gdLst>
              <a:gd name="T0" fmla="*/ 0 w 1538"/>
              <a:gd name="T1" fmla="*/ 1537 h 1538"/>
              <a:gd name="T2" fmla="*/ 0 w 1538"/>
              <a:gd name="T3" fmla="*/ 0 h 1538"/>
              <a:gd name="T4" fmla="*/ 1537 w 1538"/>
              <a:gd name="T5" fmla="*/ 0 h 1538"/>
              <a:gd name="T6" fmla="*/ 0 w 1538"/>
              <a:gd name="T7" fmla="*/ 1537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8" h="1538">
                <a:moveTo>
                  <a:pt x="0" y="1537"/>
                </a:moveTo>
                <a:lnTo>
                  <a:pt x="0" y="0"/>
                </a:lnTo>
                <a:lnTo>
                  <a:pt x="1537" y="0"/>
                </a:lnTo>
                <a:lnTo>
                  <a:pt x="0" y="1537"/>
                </a:ln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8" name="Freeform 1">
            <a:extLst>
              <a:ext uri="{FF2B5EF4-FFF2-40B4-BE49-F238E27FC236}">
                <a16:creationId xmlns:a16="http://schemas.microsoft.com/office/drawing/2014/main" id="{D11DBB8E-44DD-664D-BD20-29B7CEC6B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612" y="4299035"/>
            <a:ext cx="3157693" cy="1535917"/>
          </a:xfrm>
          <a:custGeom>
            <a:avLst/>
            <a:gdLst>
              <a:gd name="T0" fmla="*/ 5762 w 7300"/>
              <a:gd name="T1" fmla="*/ 3551 h 3552"/>
              <a:gd name="T2" fmla="*/ 0 w 7300"/>
              <a:gd name="T3" fmla="*/ 3551 h 3552"/>
              <a:gd name="T4" fmla="*/ 0 w 7300"/>
              <a:gd name="T5" fmla="*/ 0 h 3552"/>
              <a:gd name="T6" fmla="*/ 5758 w 7300"/>
              <a:gd name="T7" fmla="*/ 0 h 3552"/>
              <a:gd name="T8" fmla="*/ 5758 w 7300"/>
              <a:gd name="T9" fmla="*/ 0 h 3552"/>
              <a:gd name="T10" fmla="*/ 7299 w 7300"/>
              <a:gd name="T11" fmla="*/ 1541 h 3552"/>
              <a:gd name="T12" fmla="*/ 7299 w 7300"/>
              <a:gd name="T13" fmla="*/ 2014 h 3552"/>
              <a:gd name="T14" fmla="*/ 5762 w 7300"/>
              <a:gd name="T15" fmla="*/ 3551 h 3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300" h="3552">
                <a:moveTo>
                  <a:pt x="5762" y="3551"/>
                </a:moveTo>
                <a:lnTo>
                  <a:pt x="0" y="3551"/>
                </a:lnTo>
                <a:lnTo>
                  <a:pt x="0" y="0"/>
                </a:lnTo>
                <a:lnTo>
                  <a:pt x="5758" y="0"/>
                </a:lnTo>
                <a:lnTo>
                  <a:pt x="5758" y="0"/>
                </a:lnTo>
                <a:cubicBezTo>
                  <a:pt x="6608" y="0"/>
                  <a:pt x="7299" y="690"/>
                  <a:pt x="7299" y="1541"/>
                </a:cubicBezTo>
                <a:lnTo>
                  <a:pt x="7299" y="2014"/>
                </a:lnTo>
                <a:lnTo>
                  <a:pt x="5762" y="3551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9" name="Freeform 2">
            <a:extLst>
              <a:ext uri="{FF2B5EF4-FFF2-40B4-BE49-F238E27FC236}">
                <a16:creationId xmlns:a16="http://schemas.microsoft.com/office/drawing/2014/main" id="{1B5270E2-8CC2-E449-8321-6CEF6D83D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4118" y="5170976"/>
            <a:ext cx="665883" cy="665883"/>
          </a:xfrm>
          <a:custGeom>
            <a:avLst/>
            <a:gdLst>
              <a:gd name="T0" fmla="*/ 0 w 1538"/>
              <a:gd name="T1" fmla="*/ 1537 h 1538"/>
              <a:gd name="T2" fmla="*/ 0 w 1538"/>
              <a:gd name="T3" fmla="*/ 0 h 1538"/>
              <a:gd name="T4" fmla="*/ 1537 w 1538"/>
              <a:gd name="T5" fmla="*/ 0 h 1538"/>
              <a:gd name="T6" fmla="*/ 0 w 1538"/>
              <a:gd name="T7" fmla="*/ 1537 h 1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38" h="1538">
                <a:moveTo>
                  <a:pt x="0" y="1537"/>
                </a:moveTo>
                <a:lnTo>
                  <a:pt x="0" y="0"/>
                </a:lnTo>
                <a:lnTo>
                  <a:pt x="1537" y="0"/>
                </a:lnTo>
                <a:lnTo>
                  <a:pt x="0" y="1537"/>
                </a:lnTo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FF36AA-7843-5940-AEA9-A8EBD1432E94}"/>
              </a:ext>
            </a:extLst>
          </p:cNvPr>
          <p:cNvSpPr txBox="1"/>
          <p:nvPr/>
        </p:nvSpPr>
        <p:spPr>
          <a:xfrm>
            <a:off x="1205754" y="2442250"/>
            <a:ext cx="1828800" cy="43377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3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  <a:hlinkClick r:id="" action="ppaction://noaction"/>
              </a:rPr>
              <a:t>Basic </a:t>
            </a:r>
            <a:endParaRPr lang="en-US" sz="3600" b="1" dirty="0">
              <a:solidFill>
                <a:schemeClr val="bg1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2F77C8-67AC-1A47-99CC-5382E4E4C919}"/>
              </a:ext>
            </a:extLst>
          </p:cNvPr>
          <p:cNvSpPr txBox="1"/>
          <p:nvPr/>
        </p:nvSpPr>
        <p:spPr>
          <a:xfrm>
            <a:off x="4959953" y="2442250"/>
            <a:ext cx="2048056" cy="3872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25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  <a:hlinkClick r:id="" action="ppaction://noaction"/>
              </a:rPr>
              <a:t>Linguistic</a:t>
            </a:r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4E871A-20E3-EF49-9A8F-344973790590}"/>
              </a:ext>
            </a:extLst>
          </p:cNvPr>
          <p:cNvSpPr txBox="1"/>
          <p:nvPr/>
        </p:nvSpPr>
        <p:spPr>
          <a:xfrm>
            <a:off x="8714153" y="2306795"/>
            <a:ext cx="1828800" cy="7046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25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Advance Heritage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9E85FB-4892-4A40-982E-A641B4F815D5}"/>
              </a:ext>
            </a:extLst>
          </p:cNvPr>
          <p:cNvSpPr txBox="1"/>
          <p:nvPr/>
        </p:nvSpPr>
        <p:spPr>
          <a:xfrm>
            <a:off x="1205754" y="4720680"/>
            <a:ext cx="1828800" cy="69262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25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bg1"/>
                </a:solidFill>
                <a:latin typeface="Poppins" pitchFamily="2" charset="77"/>
                <a:ea typeface="Lato" panose="020F0502020204030203" pitchFamily="34" charset="0"/>
                <a:cs typeface="Poppins" pitchFamily="2" charset="77"/>
              </a:rPr>
              <a:t>Advance Adventure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DE598B-1B0A-3E4B-8E25-2D16B9F051C8}"/>
              </a:ext>
            </a:extLst>
          </p:cNvPr>
          <p:cNvSpPr txBox="1"/>
          <p:nvPr/>
        </p:nvSpPr>
        <p:spPr>
          <a:xfrm>
            <a:off x="4959953" y="4868158"/>
            <a:ext cx="1828800" cy="39767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ts val="2250"/>
              </a:lnSpc>
            </a:pPr>
            <a:r>
              <a:rPr lang="en-US" sz="28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  <a:hlinkClick r:id="" action="ppaction://noaction"/>
              </a:rPr>
              <a:t>Refresher</a:t>
            </a:r>
            <a:r>
              <a:rPr lang="en-US" sz="28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D6225F-5D6F-B44D-8F4D-52E85990C15D}"/>
              </a:ext>
            </a:extLst>
          </p:cNvPr>
          <p:cNvSpPr txBox="1"/>
          <p:nvPr/>
        </p:nvSpPr>
        <p:spPr>
          <a:xfrm>
            <a:off x="8461612" y="4283445"/>
            <a:ext cx="2300596" cy="156709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ts val="2250"/>
              </a:lnSpc>
            </a:pPr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Coming up:</a:t>
            </a:r>
          </a:p>
          <a:p>
            <a:pPr marL="342900" indent="-342900">
              <a:lnSpc>
                <a:spcPts val="2250"/>
              </a:lnSpc>
              <a:buFont typeface="Arial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Advance Art &amp; Culture</a:t>
            </a:r>
          </a:p>
          <a:p>
            <a:pPr marL="342900" indent="-342900">
              <a:lnSpc>
                <a:spcPts val="2250"/>
              </a:lnSpc>
              <a:buFont typeface="Arial" charset="0"/>
              <a:buChar char="•"/>
            </a:pPr>
            <a:r>
              <a:rPr lang="en-US" sz="16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Advance Eco-Tourism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452206" y="359800"/>
            <a:ext cx="7751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itchFamily="2" charset="77"/>
                <a:cs typeface="Poppins" pitchFamily="2" charset="77"/>
              </a:rPr>
              <a:t>E- Courses Under IITFC 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3642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  <p:bldP spid="16" grpId="0" animBg="1"/>
      <p:bldP spid="19" grpId="0" animBg="1"/>
      <p:bldP spid="22" grpId="0" animBg="1"/>
      <p:bldP spid="25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1">
            <a:extLst>
              <a:ext uri="{FF2B5EF4-FFF2-40B4-BE49-F238E27FC236}">
                <a16:creationId xmlns:a16="http://schemas.microsoft.com/office/drawing/2014/main" id="{AC16386F-4726-2944-A350-C22216C18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485" y="1922527"/>
            <a:ext cx="2610111" cy="1350302"/>
          </a:xfrm>
          <a:custGeom>
            <a:avLst/>
            <a:gdLst>
              <a:gd name="T0" fmla="*/ 1193 w 8140"/>
              <a:gd name="T1" fmla="*/ 0 h 4212"/>
              <a:gd name="T2" fmla="*/ 0 w 8140"/>
              <a:gd name="T3" fmla="*/ 4211 h 4212"/>
              <a:gd name="T4" fmla="*/ 8139 w 8140"/>
              <a:gd name="T5" fmla="*/ 4211 h 4212"/>
              <a:gd name="T6" fmla="*/ 6947 w 8140"/>
              <a:gd name="T7" fmla="*/ 0 h 4212"/>
              <a:gd name="T8" fmla="*/ 1193 w 8140"/>
              <a:gd name="T9" fmla="*/ 0 h 4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40" h="4212">
                <a:moveTo>
                  <a:pt x="1193" y="0"/>
                </a:moveTo>
                <a:lnTo>
                  <a:pt x="0" y="4211"/>
                </a:lnTo>
                <a:lnTo>
                  <a:pt x="8139" y="4211"/>
                </a:lnTo>
                <a:lnTo>
                  <a:pt x="6947" y="0"/>
                </a:lnTo>
                <a:lnTo>
                  <a:pt x="1193" y="0"/>
                </a:ln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098" name="Freeform 2">
            <a:extLst>
              <a:ext uri="{FF2B5EF4-FFF2-40B4-BE49-F238E27FC236}">
                <a16:creationId xmlns:a16="http://schemas.microsoft.com/office/drawing/2014/main" id="{3A9EA6BE-B05B-D64B-BDD6-908A16299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926" y="2089371"/>
            <a:ext cx="2610111" cy="2368330"/>
          </a:xfrm>
          <a:custGeom>
            <a:avLst/>
            <a:gdLst>
              <a:gd name="T0" fmla="*/ 6947 w 8140"/>
              <a:gd name="T1" fmla="*/ 439 h 7386"/>
              <a:gd name="T2" fmla="*/ 6947 w 8140"/>
              <a:gd name="T3" fmla="*/ 439 h 7386"/>
              <a:gd name="T4" fmla="*/ 6428 w 8140"/>
              <a:gd name="T5" fmla="*/ 0 h 7386"/>
              <a:gd name="T6" fmla="*/ 4070 w 8140"/>
              <a:gd name="T7" fmla="*/ 2358 h 7386"/>
              <a:gd name="T8" fmla="*/ 1711 w 8140"/>
              <a:gd name="T9" fmla="*/ 0 h 7386"/>
              <a:gd name="T10" fmla="*/ 1711 w 8140"/>
              <a:gd name="T11" fmla="*/ 0 h 7386"/>
              <a:gd name="T12" fmla="*/ 1193 w 8140"/>
              <a:gd name="T13" fmla="*/ 439 h 7386"/>
              <a:gd name="T14" fmla="*/ 1193 w 8140"/>
              <a:gd name="T15" fmla="*/ 439 h 7386"/>
              <a:gd name="T16" fmla="*/ 0 w 8140"/>
              <a:gd name="T17" fmla="*/ 3315 h 7386"/>
              <a:gd name="T18" fmla="*/ 0 w 8140"/>
              <a:gd name="T19" fmla="*/ 3315 h 7386"/>
              <a:gd name="T20" fmla="*/ 4070 w 8140"/>
              <a:gd name="T21" fmla="*/ 7385 h 7386"/>
              <a:gd name="T22" fmla="*/ 4070 w 8140"/>
              <a:gd name="T23" fmla="*/ 7385 h 7386"/>
              <a:gd name="T24" fmla="*/ 8139 w 8140"/>
              <a:gd name="T25" fmla="*/ 3315 h 7386"/>
              <a:gd name="T26" fmla="*/ 8139 w 8140"/>
              <a:gd name="T27" fmla="*/ 3315 h 7386"/>
              <a:gd name="T28" fmla="*/ 6947 w 8140"/>
              <a:gd name="T29" fmla="*/ 439 h 7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40" h="7386">
                <a:moveTo>
                  <a:pt x="6947" y="439"/>
                </a:moveTo>
                <a:lnTo>
                  <a:pt x="6947" y="439"/>
                </a:lnTo>
                <a:cubicBezTo>
                  <a:pt x="6786" y="278"/>
                  <a:pt x="6613" y="131"/>
                  <a:pt x="6428" y="0"/>
                </a:cubicBezTo>
                <a:lnTo>
                  <a:pt x="4070" y="2358"/>
                </a:lnTo>
                <a:lnTo>
                  <a:pt x="1711" y="0"/>
                </a:lnTo>
                <a:lnTo>
                  <a:pt x="1711" y="0"/>
                </a:lnTo>
                <a:cubicBezTo>
                  <a:pt x="1527" y="131"/>
                  <a:pt x="1353" y="278"/>
                  <a:pt x="1193" y="439"/>
                </a:cubicBezTo>
                <a:lnTo>
                  <a:pt x="1193" y="439"/>
                </a:lnTo>
                <a:cubicBezTo>
                  <a:pt x="456" y="1175"/>
                  <a:pt x="0" y="2192"/>
                  <a:pt x="0" y="3315"/>
                </a:cubicBezTo>
                <a:lnTo>
                  <a:pt x="0" y="3315"/>
                </a:lnTo>
                <a:cubicBezTo>
                  <a:pt x="0" y="5562"/>
                  <a:pt x="1822" y="7385"/>
                  <a:pt x="4070" y="7385"/>
                </a:cubicBezTo>
                <a:lnTo>
                  <a:pt x="4070" y="7385"/>
                </a:lnTo>
                <a:cubicBezTo>
                  <a:pt x="6317" y="7385"/>
                  <a:pt x="8139" y="5562"/>
                  <a:pt x="8139" y="3315"/>
                </a:cubicBezTo>
                <a:lnTo>
                  <a:pt x="8139" y="3315"/>
                </a:lnTo>
                <a:cubicBezTo>
                  <a:pt x="8139" y="2192"/>
                  <a:pt x="7684" y="1175"/>
                  <a:pt x="6947" y="439"/>
                </a:cubicBez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099" name="Freeform 3">
            <a:extLst>
              <a:ext uri="{FF2B5EF4-FFF2-40B4-BE49-F238E27FC236}">
                <a16:creationId xmlns:a16="http://schemas.microsoft.com/office/drawing/2014/main" id="{5D1EED5A-78B0-C244-B5A1-DF0677E8E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245" y="1540767"/>
            <a:ext cx="1845177" cy="1305056"/>
          </a:xfrm>
          <a:custGeom>
            <a:avLst/>
            <a:gdLst>
              <a:gd name="T0" fmla="*/ 2877 w 5755"/>
              <a:gd name="T1" fmla="*/ 0 h 4071"/>
              <a:gd name="T2" fmla="*/ 2877 w 5755"/>
              <a:gd name="T3" fmla="*/ 0 h 4071"/>
              <a:gd name="T4" fmla="*/ 0 w 5755"/>
              <a:gd name="T5" fmla="*/ 1192 h 4071"/>
              <a:gd name="T6" fmla="*/ 2877 w 5755"/>
              <a:gd name="T7" fmla="*/ 4070 h 4071"/>
              <a:gd name="T8" fmla="*/ 5754 w 5755"/>
              <a:gd name="T9" fmla="*/ 1192 h 4071"/>
              <a:gd name="T10" fmla="*/ 5754 w 5755"/>
              <a:gd name="T11" fmla="*/ 1192 h 4071"/>
              <a:gd name="T12" fmla="*/ 2877 w 5755"/>
              <a:gd name="T13" fmla="*/ 0 h 4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55" h="4071">
                <a:moveTo>
                  <a:pt x="2877" y="0"/>
                </a:moveTo>
                <a:lnTo>
                  <a:pt x="2877" y="0"/>
                </a:lnTo>
                <a:cubicBezTo>
                  <a:pt x="1753" y="0"/>
                  <a:pt x="735" y="455"/>
                  <a:pt x="0" y="1192"/>
                </a:cubicBezTo>
                <a:lnTo>
                  <a:pt x="2877" y="4070"/>
                </a:lnTo>
                <a:lnTo>
                  <a:pt x="5754" y="1192"/>
                </a:lnTo>
                <a:lnTo>
                  <a:pt x="5754" y="1192"/>
                </a:lnTo>
                <a:cubicBezTo>
                  <a:pt x="5018" y="455"/>
                  <a:pt x="4001" y="0"/>
                  <a:pt x="2877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100" name="Freeform 4">
            <a:extLst>
              <a:ext uri="{FF2B5EF4-FFF2-40B4-BE49-F238E27FC236}">
                <a16:creationId xmlns:a16="http://schemas.microsoft.com/office/drawing/2014/main" id="{44B04A1A-AB15-994D-ADC0-C5CA32E70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596" y="3941827"/>
            <a:ext cx="2610111" cy="1350302"/>
          </a:xfrm>
          <a:custGeom>
            <a:avLst/>
            <a:gdLst>
              <a:gd name="T0" fmla="*/ 1192 w 8140"/>
              <a:gd name="T1" fmla="*/ 0 h 4212"/>
              <a:gd name="T2" fmla="*/ 0 w 8140"/>
              <a:gd name="T3" fmla="*/ 4211 h 4212"/>
              <a:gd name="T4" fmla="*/ 8139 w 8140"/>
              <a:gd name="T5" fmla="*/ 4211 h 4212"/>
              <a:gd name="T6" fmla="*/ 6947 w 8140"/>
              <a:gd name="T7" fmla="*/ 0 h 4212"/>
              <a:gd name="T8" fmla="*/ 1192 w 8140"/>
              <a:gd name="T9" fmla="*/ 0 h 4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40" h="4212">
                <a:moveTo>
                  <a:pt x="1192" y="0"/>
                </a:moveTo>
                <a:lnTo>
                  <a:pt x="0" y="4211"/>
                </a:lnTo>
                <a:lnTo>
                  <a:pt x="8139" y="4211"/>
                </a:lnTo>
                <a:lnTo>
                  <a:pt x="6947" y="0"/>
                </a:lnTo>
                <a:lnTo>
                  <a:pt x="1192" y="0"/>
                </a:lnTo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101" name="Freeform 5">
            <a:extLst>
              <a:ext uri="{FF2B5EF4-FFF2-40B4-BE49-F238E27FC236}">
                <a16:creationId xmlns:a16="http://schemas.microsoft.com/office/drawing/2014/main" id="{3A5105F1-A376-B941-81F1-BB48C5F2EF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596" y="4108671"/>
            <a:ext cx="2610111" cy="2368330"/>
          </a:xfrm>
          <a:custGeom>
            <a:avLst/>
            <a:gdLst>
              <a:gd name="T0" fmla="*/ 6947 w 8140"/>
              <a:gd name="T1" fmla="*/ 439 h 7386"/>
              <a:gd name="T2" fmla="*/ 6947 w 8140"/>
              <a:gd name="T3" fmla="*/ 439 h 7386"/>
              <a:gd name="T4" fmla="*/ 6429 w 8140"/>
              <a:gd name="T5" fmla="*/ 0 h 7386"/>
              <a:gd name="T6" fmla="*/ 4070 w 8140"/>
              <a:gd name="T7" fmla="*/ 2358 h 7386"/>
              <a:gd name="T8" fmla="*/ 1712 w 8140"/>
              <a:gd name="T9" fmla="*/ 0 h 7386"/>
              <a:gd name="T10" fmla="*/ 1712 w 8140"/>
              <a:gd name="T11" fmla="*/ 0 h 7386"/>
              <a:gd name="T12" fmla="*/ 1192 w 8140"/>
              <a:gd name="T13" fmla="*/ 439 h 7386"/>
              <a:gd name="T14" fmla="*/ 1192 w 8140"/>
              <a:gd name="T15" fmla="*/ 439 h 7386"/>
              <a:gd name="T16" fmla="*/ 0 w 8140"/>
              <a:gd name="T17" fmla="*/ 3315 h 7386"/>
              <a:gd name="T18" fmla="*/ 0 w 8140"/>
              <a:gd name="T19" fmla="*/ 3315 h 7386"/>
              <a:gd name="T20" fmla="*/ 4070 w 8140"/>
              <a:gd name="T21" fmla="*/ 7385 h 7386"/>
              <a:gd name="T22" fmla="*/ 4070 w 8140"/>
              <a:gd name="T23" fmla="*/ 7385 h 7386"/>
              <a:gd name="T24" fmla="*/ 8139 w 8140"/>
              <a:gd name="T25" fmla="*/ 3315 h 7386"/>
              <a:gd name="T26" fmla="*/ 8139 w 8140"/>
              <a:gd name="T27" fmla="*/ 3315 h 7386"/>
              <a:gd name="T28" fmla="*/ 6947 w 8140"/>
              <a:gd name="T29" fmla="*/ 439 h 7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40" h="7386">
                <a:moveTo>
                  <a:pt x="6947" y="439"/>
                </a:moveTo>
                <a:lnTo>
                  <a:pt x="6947" y="439"/>
                </a:lnTo>
                <a:cubicBezTo>
                  <a:pt x="6787" y="278"/>
                  <a:pt x="6613" y="131"/>
                  <a:pt x="6429" y="0"/>
                </a:cubicBezTo>
                <a:lnTo>
                  <a:pt x="4070" y="2358"/>
                </a:lnTo>
                <a:lnTo>
                  <a:pt x="1712" y="0"/>
                </a:lnTo>
                <a:lnTo>
                  <a:pt x="1712" y="0"/>
                </a:lnTo>
                <a:cubicBezTo>
                  <a:pt x="1527" y="131"/>
                  <a:pt x="1353" y="278"/>
                  <a:pt x="1192" y="439"/>
                </a:cubicBezTo>
                <a:lnTo>
                  <a:pt x="1192" y="439"/>
                </a:lnTo>
                <a:cubicBezTo>
                  <a:pt x="456" y="1175"/>
                  <a:pt x="0" y="2192"/>
                  <a:pt x="0" y="3315"/>
                </a:cubicBezTo>
                <a:lnTo>
                  <a:pt x="0" y="3315"/>
                </a:lnTo>
                <a:cubicBezTo>
                  <a:pt x="0" y="5562"/>
                  <a:pt x="1823" y="7385"/>
                  <a:pt x="4070" y="7385"/>
                </a:cubicBezTo>
                <a:lnTo>
                  <a:pt x="4070" y="7385"/>
                </a:lnTo>
                <a:cubicBezTo>
                  <a:pt x="6318" y="7385"/>
                  <a:pt x="8139" y="5562"/>
                  <a:pt x="8139" y="3315"/>
                </a:cubicBezTo>
                <a:lnTo>
                  <a:pt x="8139" y="3315"/>
                </a:lnTo>
                <a:cubicBezTo>
                  <a:pt x="8139" y="2192"/>
                  <a:pt x="7684" y="1175"/>
                  <a:pt x="6947" y="439"/>
                </a:cubicBez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4102" name="Freeform 6">
            <a:extLst>
              <a:ext uri="{FF2B5EF4-FFF2-40B4-BE49-F238E27FC236}">
                <a16:creationId xmlns:a16="http://schemas.microsoft.com/office/drawing/2014/main" id="{5373EAAE-476A-8A41-8DDB-7E8FB5C75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8357" y="3560066"/>
            <a:ext cx="1845176" cy="1305056"/>
          </a:xfrm>
          <a:custGeom>
            <a:avLst/>
            <a:gdLst>
              <a:gd name="T0" fmla="*/ 2878 w 5756"/>
              <a:gd name="T1" fmla="*/ 0 h 4071"/>
              <a:gd name="T2" fmla="*/ 2878 w 5756"/>
              <a:gd name="T3" fmla="*/ 0 h 4071"/>
              <a:gd name="T4" fmla="*/ 0 w 5756"/>
              <a:gd name="T5" fmla="*/ 1192 h 4071"/>
              <a:gd name="T6" fmla="*/ 2878 w 5756"/>
              <a:gd name="T7" fmla="*/ 4070 h 4071"/>
              <a:gd name="T8" fmla="*/ 5755 w 5756"/>
              <a:gd name="T9" fmla="*/ 1192 h 4071"/>
              <a:gd name="T10" fmla="*/ 5755 w 5756"/>
              <a:gd name="T11" fmla="*/ 1192 h 4071"/>
              <a:gd name="T12" fmla="*/ 2878 w 5756"/>
              <a:gd name="T13" fmla="*/ 0 h 4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56" h="4071">
                <a:moveTo>
                  <a:pt x="2878" y="0"/>
                </a:moveTo>
                <a:lnTo>
                  <a:pt x="2878" y="0"/>
                </a:lnTo>
                <a:cubicBezTo>
                  <a:pt x="1754" y="0"/>
                  <a:pt x="737" y="455"/>
                  <a:pt x="0" y="1192"/>
                </a:cubicBezTo>
                <a:lnTo>
                  <a:pt x="2878" y="4070"/>
                </a:lnTo>
                <a:lnTo>
                  <a:pt x="5755" y="1192"/>
                </a:lnTo>
                <a:lnTo>
                  <a:pt x="5755" y="1192"/>
                </a:lnTo>
                <a:cubicBezTo>
                  <a:pt x="5019" y="455"/>
                  <a:pt x="4002" y="0"/>
                  <a:pt x="2878" y="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8" name="Freeform 4">
            <a:extLst>
              <a:ext uri="{FF2B5EF4-FFF2-40B4-BE49-F238E27FC236}">
                <a16:creationId xmlns:a16="http://schemas.microsoft.com/office/drawing/2014/main" id="{ED5D894C-DA5B-4840-A2D4-A73B43432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5404" y="3941827"/>
            <a:ext cx="2610111" cy="1350302"/>
          </a:xfrm>
          <a:custGeom>
            <a:avLst/>
            <a:gdLst>
              <a:gd name="T0" fmla="*/ 1192 w 8140"/>
              <a:gd name="T1" fmla="*/ 0 h 4212"/>
              <a:gd name="T2" fmla="*/ 0 w 8140"/>
              <a:gd name="T3" fmla="*/ 4211 h 4212"/>
              <a:gd name="T4" fmla="*/ 8139 w 8140"/>
              <a:gd name="T5" fmla="*/ 4211 h 4212"/>
              <a:gd name="T6" fmla="*/ 6947 w 8140"/>
              <a:gd name="T7" fmla="*/ 0 h 4212"/>
              <a:gd name="T8" fmla="*/ 1192 w 8140"/>
              <a:gd name="T9" fmla="*/ 0 h 4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40" h="4212">
                <a:moveTo>
                  <a:pt x="1192" y="0"/>
                </a:moveTo>
                <a:lnTo>
                  <a:pt x="0" y="4211"/>
                </a:lnTo>
                <a:lnTo>
                  <a:pt x="8139" y="4211"/>
                </a:lnTo>
                <a:lnTo>
                  <a:pt x="6947" y="0"/>
                </a:lnTo>
                <a:lnTo>
                  <a:pt x="1192" y="0"/>
                </a:lnTo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D3B04AC5-3074-5B44-AD95-70DD1E81E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5404" y="4108671"/>
            <a:ext cx="2610111" cy="2368330"/>
          </a:xfrm>
          <a:custGeom>
            <a:avLst/>
            <a:gdLst>
              <a:gd name="T0" fmla="*/ 6947 w 8140"/>
              <a:gd name="T1" fmla="*/ 439 h 7386"/>
              <a:gd name="T2" fmla="*/ 6947 w 8140"/>
              <a:gd name="T3" fmla="*/ 439 h 7386"/>
              <a:gd name="T4" fmla="*/ 6429 w 8140"/>
              <a:gd name="T5" fmla="*/ 0 h 7386"/>
              <a:gd name="T6" fmla="*/ 4070 w 8140"/>
              <a:gd name="T7" fmla="*/ 2358 h 7386"/>
              <a:gd name="T8" fmla="*/ 1712 w 8140"/>
              <a:gd name="T9" fmla="*/ 0 h 7386"/>
              <a:gd name="T10" fmla="*/ 1712 w 8140"/>
              <a:gd name="T11" fmla="*/ 0 h 7386"/>
              <a:gd name="T12" fmla="*/ 1192 w 8140"/>
              <a:gd name="T13" fmla="*/ 439 h 7386"/>
              <a:gd name="T14" fmla="*/ 1192 w 8140"/>
              <a:gd name="T15" fmla="*/ 439 h 7386"/>
              <a:gd name="T16" fmla="*/ 0 w 8140"/>
              <a:gd name="T17" fmla="*/ 3315 h 7386"/>
              <a:gd name="T18" fmla="*/ 0 w 8140"/>
              <a:gd name="T19" fmla="*/ 3315 h 7386"/>
              <a:gd name="T20" fmla="*/ 4070 w 8140"/>
              <a:gd name="T21" fmla="*/ 7385 h 7386"/>
              <a:gd name="T22" fmla="*/ 4070 w 8140"/>
              <a:gd name="T23" fmla="*/ 7385 h 7386"/>
              <a:gd name="T24" fmla="*/ 8139 w 8140"/>
              <a:gd name="T25" fmla="*/ 3315 h 7386"/>
              <a:gd name="T26" fmla="*/ 8139 w 8140"/>
              <a:gd name="T27" fmla="*/ 3315 h 7386"/>
              <a:gd name="T28" fmla="*/ 6947 w 8140"/>
              <a:gd name="T29" fmla="*/ 439 h 7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40" h="7386">
                <a:moveTo>
                  <a:pt x="6947" y="439"/>
                </a:moveTo>
                <a:lnTo>
                  <a:pt x="6947" y="439"/>
                </a:lnTo>
                <a:cubicBezTo>
                  <a:pt x="6787" y="278"/>
                  <a:pt x="6613" y="131"/>
                  <a:pt x="6429" y="0"/>
                </a:cubicBezTo>
                <a:lnTo>
                  <a:pt x="4070" y="2358"/>
                </a:lnTo>
                <a:lnTo>
                  <a:pt x="1712" y="0"/>
                </a:lnTo>
                <a:lnTo>
                  <a:pt x="1712" y="0"/>
                </a:lnTo>
                <a:cubicBezTo>
                  <a:pt x="1527" y="131"/>
                  <a:pt x="1353" y="278"/>
                  <a:pt x="1192" y="439"/>
                </a:cubicBezTo>
                <a:lnTo>
                  <a:pt x="1192" y="439"/>
                </a:lnTo>
                <a:cubicBezTo>
                  <a:pt x="456" y="1175"/>
                  <a:pt x="0" y="2192"/>
                  <a:pt x="0" y="3315"/>
                </a:cubicBezTo>
                <a:lnTo>
                  <a:pt x="0" y="3315"/>
                </a:lnTo>
                <a:cubicBezTo>
                  <a:pt x="0" y="5562"/>
                  <a:pt x="1823" y="7385"/>
                  <a:pt x="4070" y="7385"/>
                </a:cubicBezTo>
                <a:lnTo>
                  <a:pt x="4070" y="7385"/>
                </a:lnTo>
                <a:cubicBezTo>
                  <a:pt x="6318" y="7385"/>
                  <a:pt x="8139" y="5562"/>
                  <a:pt x="8139" y="3315"/>
                </a:cubicBezTo>
                <a:lnTo>
                  <a:pt x="8139" y="3315"/>
                </a:lnTo>
                <a:cubicBezTo>
                  <a:pt x="8139" y="2192"/>
                  <a:pt x="7684" y="1175"/>
                  <a:pt x="6947" y="439"/>
                </a:cubicBezTo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383C95AE-ED93-C845-AB80-3207BB231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7164" y="3560066"/>
            <a:ext cx="1845176" cy="1305056"/>
          </a:xfrm>
          <a:custGeom>
            <a:avLst/>
            <a:gdLst>
              <a:gd name="T0" fmla="*/ 2878 w 5756"/>
              <a:gd name="T1" fmla="*/ 0 h 4071"/>
              <a:gd name="T2" fmla="*/ 2878 w 5756"/>
              <a:gd name="T3" fmla="*/ 0 h 4071"/>
              <a:gd name="T4" fmla="*/ 0 w 5756"/>
              <a:gd name="T5" fmla="*/ 1192 h 4071"/>
              <a:gd name="T6" fmla="*/ 2878 w 5756"/>
              <a:gd name="T7" fmla="*/ 4070 h 4071"/>
              <a:gd name="T8" fmla="*/ 5755 w 5756"/>
              <a:gd name="T9" fmla="*/ 1192 h 4071"/>
              <a:gd name="T10" fmla="*/ 5755 w 5756"/>
              <a:gd name="T11" fmla="*/ 1192 h 4071"/>
              <a:gd name="T12" fmla="*/ 2878 w 5756"/>
              <a:gd name="T13" fmla="*/ 0 h 4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56" h="4071">
                <a:moveTo>
                  <a:pt x="2878" y="0"/>
                </a:moveTo>
                <a:lnTo>
                  <a:pt x="2878" y="0"/>
                </a:lnTo>
                <a:cubicBezTo>
                  <a:pt x="1754" y="0"/>
                  <a:pt x="737" y="455"/>
                  <a:pt x="0" y="1192"/>
                </a:cubicBezTo>
                <a:lnTo>
                  <a:pt x="2878" y="4070"/>
                </a:lnTo>
                <a:lnTo>
                  <a:pt x="5755" y="1192"/>
                </a:lnTo>
                <a:lnTo>
                  <a:pt x="5755" y="1192"/>
                </a:lnTo>
                <a:cubicBezTo>
                  <a:pt x="5019" y="455"/>
                  <a:pt x="4002" y="0"/>
                  <a:pt x="287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0A85D53-0A24-574F-9584-0FE7DBE8DA8E}"/>
              </a:ext>
            </a:extLst>
          </p:cNvPr>
          <p:cNvSpPr txBox="1">
            <a:spLocks/>
          </p:cNvSpPr>
          <p:nvPr/>
        </p:nvSpPr>
        <p:spPr>
          <a:xfrm>
            <a:off x="1258245" y="3049048"/>
            <a:ext cx="1752246" cy="86414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1750"/>
              </a:lnSpc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Knowledge</a:t>
            </a:r>
          </a:p>
          <a:p>
            <a:pPr marL="171450" indent="-171450">
              <a:lnSpc>
                <a:spcPts val="1750"/>
              </a:lnSpc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Skills</a:t>
            </a:r>
          </a:p>
          <a:p>
            <a:pPr marL="171450" indent="-171450">
              <a:lnSpc>
                <a:spcPts val="1750"/>
              </a:lnSpc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Attitude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DC57E56-0CE9-4A4C-A52F-35EE1A4D6BF8}"/>
              </a:ext>
            </a:extLst>
          </p:cNvPr>
          <p:cNvSpPr txBox="1"/>
          <p:nvPr/>
        </p:nvSpPr>
        <p:spPr>
          <a:xfrm>
            <a:off x="1796755" y="1757860"/>
            <a:ext cx="76815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Basic</a:t>
            </a:r>
          </a:p>
        </p:txBody>
      </p:sp>
      <p:sp>
        <p:nvSpPr>
          <p:cNvPr id="14" name="Freeform 1">
            <a:extLst>
              <a:ext uri="{FF2B5EF4-FFF2-40B4-BE49-F238E27FC236}">
                <a16:creationId xmlns:a16="http://schemas.microsoft.com/office/drawing/2014/main" id="{C36DD8B3-21AA-5E49-B968-9D5C4E1EB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293" y="1922527"/>
            <a:ext cx="2610111" cy="1350302"/>
          </a:xfrm>
          <a:custGeom>
            <a:avLst/>
            <a:gdLst>
              <a:gd name="T0" fmla="*/ 1193 w 8140"/>
              <a:gd name="T1" fmla="*/ 0 h 4212"/>
              <a:gd name="T2" fmla="*/ 0 w 8140"/>
              <a:gd name="T3" fmla="*/ 4211 h 4212"/>
              <a:gd name="T4" fmla="*/ 8139 w 8140"/>
              <a:gd name="T5" fmla="*/ 4211 h 4212"/>
              <a:gd name="T6" fmla="*/ 6947 w 8140"/>
              <a:gd name="T7" fmla="*/ 0 h 4212"/>
              <a:gd name="T8" fmla="*/ 1193 w 8140"/>
              <a:gd name="T9" fmla="*/ 0 h 4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40" h="4212">
                <a:moveTo>
                  <a:pt x="1193" y="0"/>
                </a:moveTo>
                <a:lnTo>
                  <a:pt x="0" y="4211"/>
                </a:lnTo>
                <a:lnTo>
                  <a:pt x="8139" y="4211"/>
                </a:lnTo>
                <a:lnTo>
                  <a:pt x="6947" y="0"/>
                </a:lnTo>
                <a:lnTo>
                  <a:pt x="1193" y="0"/>
                </a:lnTo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69AD3848-3720-404A-973F-8F50394CF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293" y="2089371"/>
            <a:ext cx="2610111" cy="2368330"/>
          </a:xfrm>
          <a:custGeom>
            <a:avLst/>
            <a:gdLst>
              <a:gd name="T0" fmla="*/ 6947 w 8140"/>
              <a:gd name="T1" fmla="*/ 439 h 7386"/>
              <a:gd name="T2" fmla="*/ 6947 w 8140"/>
              <a:gd name="T3" fmla="*/ 439 h 7386"/>
              <a:gd name="T4" fmla="*/ 6428 w 8140"/>
              <a:gd name="T5" fmla="*/ 0 h 7386"/>
              <a:gd name="T6" fmla="*/ 4070 w 8140"/>
              <a:gd name="T7" fmla="*/ 2358 h 7386"/>
              <a:gd name="T8" fmla="*/ 1711 w 8140"/>
              <a:gd name="T9" fmla="*/ 0 h 7386"/>
              <a:gd name="T10" fmla="*/ 1711 w 8140"/>
              <a:gd name="T11" fmla="*/ 0 h 7386"/>
              <a:gd name="T12" fmla="*/ 1193 w 8140"/>
              <a:gd name="T13" fmla="*/ 439 h 7386"/>
              <a:gd name="T14" fmla="*/ 1193 w 8140"/>
              <a:gd name="T15" fmla="*/ 439 h 7386"/>
              <a:gd name="T16" fmla="*/ 0 w 8140"/>
              <a:gd name="T17" fmla="*/ 3315 h 7386"/>
              <a:gd name="T18" fmla="*/ 0 w 8140"/>
              <a:gd name="T19" fmla="*/ 3315 h 7386"/>
              <a:gd name="T20" fmla="*/ 4070 w 8140"/>
              <a:gd name="T21" fmla="*/ 7385 h 7386"/>
              <a:gd name="T22" fmla="*/ 4070 w 8140"/>
              <a:gd name="T23" fmla="*/ 7385 h 7386"/>
              <a:gd name="T24" fmla="*/ 8139 w 8140"/>
              <a:gd name="T25" fmla="*/ 3315 h 7386"/>
              <a:gd name="T26" fmla="*/ 8139 w 8140"/>
              <a:gd name="T27" fmla="*/ 3315 h 7386"/>
              <a:gd name="T28" fmla="*/ 6947 w 8140"/>
              <a:gd name="T29" fmla="*/ 439 h 7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140" h="7386">
                <a:moveTo>
                  <a:pt x="6947" y="439"/>
                </a:moveTo>
                <a:lnTo>
                  <a:pt x="6947" y="439"/>
                </a:lnTo>
                <a:cubicBezTo>
                  <a:pt x="6786" y="278"/>
                  <a:pt x="6613" y="131"/>
                  <a:pt x="6428" y="0"/>
                </a:cubicBezTo>
                <a:lnTo>
                  <a:pt x="4070" y="2358"/>
                </a:lnTo>
                <a:lnTo>
                  <a:pt x="1711" y="0"/>
                </a:lnTo>
                <a:lnTo>
                  <a:pt x="1711" y="0"/>
                </a:lnTo>
                <a:cubicBezTo>
                  <a:pt x="1527" y="131"/>
                  <a:pt x="1353" y="278"/>
                  <a:pt x="1193" y="439"/>
                </a:cubicBezTo>
                <a:lnTo>
                  <a:pt x="1193" y="439"/>
                </a:lnTo>
                <a:cubicBezTo>
                  <a:pt x="456" y="1175"/>
                  <a:pt x="0" y="2192"/>
                  <a:pt x="0" y="3315"/>
                </a:cubicBezTo>
                <a:lnTo>
                  <a:pt x="0" y="3315"/>
                </a:lnTo>
                <a:cubicBezTo>
                  <a:pt x="0" y="5562"/>
                  <a:pt x="1822" y="7385"/>
                  <a:pt x="4070" y="7385"/>
                </a:cubicBezTo>
                <a:lnTo>
                  <a:pt x="4070" y="7385"/>
                </a:lnTo>
                <a:cubicBezTo>
                  <a:pt x="6317" y="7385"/>
                  <a:pt x="8139" y="5562"/>
                  <a:pt x="8139" y="3315"/>
                </a:cubicBezTo>
                <a:lnTo>
                  <a:pt x="8139" y="3315"/>
                </a:lnTo>
                <a:cubicBezTo>
                  <a:pt x="8139" y="2192"/>
                  <a:pt x="7684" y="1175"/>
                  <a:pt x="6947" y="439"/>
                </a:cubicBez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B2F94486-D0F8-6C4A-B559-BCFA260C37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53" y="1540767"/>
            <a:ext cx="1845177" cy="1305056"/>
          </a:xfrm>
          <a:custGeom>
            <a:avLst/>
            <a:gdLst>
              <a:gd name="T0" fmla="*/ 2877 w 5755"/>
              <a:gd name="T1" fmla="*/ 0 h 4071"/>
              <a:gd name="T2" fmla="*/ 2877 w 5755"/>
              <a:gd name="T3" fmla="*/ 0 h 4071"/>
              <a:gd name="T4" fmla="*/ 0 w 5755"/>
              <a:gd name="T5" fmla="*/ 1192 h 4071"/>
              <a:gd name="T6" fmla="*/ 2877 w 5755"/>
              <a:gd name="T7" fmla="*/ 4070 h 4071"/>
              <a:gd name="T8" fmla="*/ 5754 w 5755"/>
              <a:gd name="T9" fmla="*/ 1192 h 4071"/>
              <a:gd name="T10" fmla="*/ 5754 w 5755"/>
              <a:gd name="T11" fmla="*/ 1192 h 4071"/>
              <a:gd name="T12" fmla="*/ 2877 w 5755"/>
              <a:gd name="T13" fmla="*/ 0 h 4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55" h="4071">
                <a:moveTo>
                  <a:pt x="2877" y="0"/>
                </a:moveTo>
                <a:lnTo>
                  <a:pt x="2877" y="0"/>
                </a:lnTo>
                <a:cubicBezTo>
                  <a:pt x="1753" y="0"/>
                  <a:pt x="735" y="455"/>
                  <a:pt x="0" y="1192"/>
                </a:cubicBezTo>
                <a:lnTo>
                  <a:pt x="2877" y="4070"/>
                </a:lnTo>
                <a:lnTo>
                  <a:pt x="5754" y="1192"/>
                </a:lnTo>
                <a:lnTo>
                  <a:pt x="5754" y="1192"/>
                </a:lnTo>
                <a:cubicBezTo>
                  <a:pt x="5018" y="455"/>
                  <a:pt x="4001" y="0"/>
                  <a:pt x="2877" y="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6" dirty="0">
              <a:latin typeface="Lato Light" panose="020F0502020204030203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FA96B7F-92BB-5349-A6F6-15DD55A485A9}"/>
              </a:ext>
            </a:extLst>
          </p:cNvPr>
          <p:cNvSpPr txBox="1">
            <a:spLocks/>
          </p:cNvSpPr>
          <p:nvPr/>
        </p:nvSpPr>
        <p:spPr>
          <a:xfrm>
            <a:off x="6485788" y="3010730"/>
            <a:ext cx="1752246" cy="86414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1750"/>
              </a:lnSpc>
              <a:buFont typeface="Arial" charset="0"/>
              <a:buChar char="•"/>
            </a:pPr>
            <a:r>
              <a:rPr lang="en-IN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Aware</a:t>
            </a:r>
          </a:p>
          <a:p>
            <a:pPr marL="171450" indent="-171450">
              <a:lnSpc>
                <a:spcPts val="1750"/>
              </a:lnSpc>
              <a:buFont typeface="Arial" charset="0"/>
              <a:buChar char="•"/>
            </a:pPr>
            <a:r>
              <a:rPr lang="en-IN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Sensitize</a:t>
            </a:r>
          </a:p>
          <a:p>
            <a:pPr marL="171450" indent="-171450">
              <a:lnSpc>
                <a:spcPts val="1750"/>
              </a:lnSpc>
              <a:buFont typeface="Arial" charset="0"/>
              <a:buChar char="•"/>
            </a:pPr>
            <a:r>
              <a:rPr lang="en-IN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Unfold</a:t>
            </a:r>
            <a:endParaRPr lang="en-US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3CB4F9-339A-EE48-8C67-2D8C37DD12E1}"/>
              </a:ext>
            </a:extLst>
          </p:cNvPr>
          <p:cNvSpPr txBox="1"/>
          <p:nvPr/>
        </p:nvSpPr>
        <p:spPr>
          <a:xfrm>
            <a:off x="6625139" y="1727083"/>
            <a:ext cx="1549014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Refresher 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1331B35F-EC1A-7443-AFEA-C483CA48B7D1}"/>
              </a:ext>
            </a:extLst>
          </p:cNvPr>
          <p:cNvSpPr txBox="1">
            <a:spLocks/>
          </p:cNvSpPr>
          <p:nvPr/>
        </p:nvSpPr>
        <p:spPr>
          <a:xfrm>
            <a:off x="3714122" y="4847779"/>
            <a:ext cx="1999411" cy="1372683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1750"/>
              </a:lnSpc>
              <a:buClr>
                <a:schemeClr val="bg1"/>
              </a:buClr>
              <a:buSzPts val="2800"/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Testing </a:t>
            </a:r>
          </a:p>
          <a:p>
            <a:pPr marL="171450" indent="-171450">
              <a:lnSpc>
                <a:spcPts val="1750"/>
              </a:lnSpc>
              <a:buClr>
                <a:schemeClr val="bg1"/>
              </a:buClr>
              <a:buSzPts val="2800"/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Certifying</a:t>
            </a:r>
          </a:p>
          <a:p>
            <a:pPr marL="171450" indent="-171450">
              <a:lnSpc>
                <a:spcPts val="1750"/>
              </a:lnSpc>
              <a:buClr>
                <a:schemeClr val="bg1"/>
              </a:buClr>
              <a:buSzPts val="2800"/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Upgrading</a:t>
            </a:r>
          </a:p>
          <a:p>
            <a:pPr>
              <a:lnSpc>
                <a:spcPts val="1750"/>
              </a:lnSpc>
              <a:buClr>
                <a:schemeClr val="bg1"/>
              </a:buClr>
              <a:buSzPts val="2800"/>
            </a:pPr>
            <a:r>
              <a: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 Language  Proficiency &amp; Skills 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6D9DAE5-FB72-AC46-8244-2D37297FE5A8}"/>
              </a:ext>
            </a:extLst>
          </p:cNvPr>
          <p:cNvSpPr txBox="1"/>
          <p:nvPr/>
        </p:nvSpPr>
        <p:spPr>
          <a:xfrm>
            <a:off x="4116301" y="3777159"/>
            <a:ext cx="1343638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Linguistic </a:t>
            </a:r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B122A27B-D292-F74B-AF26-D645DE61AF8D}"/>
              </a:ext>
            </a:extLst>
          </p:cNvPr>
          <p:cNvSpPr txBox="1">
            <a:spLocks/>
          </p:cNvSpPr>
          <p:nvPr/>
        </p:nvSpPr>
        <p:spPr>
          <a:xfrm>
            <a:off x="9133629" y="5025485"/>
            <a:ext cx="1752246" cy="86414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ts val="1750"/>
              </a:lnSpc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Upgrade</a:t>
            </a:r>
            <a:endParaRPr lang="en-IN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indent="-171450">
              <a:lnSpc>
                <a:spcPts val="1750"/>
              </a:lnSpc>
              <a:buFont typeface="Arial" charset="0"/>
              <a:buChar char="•"/>
            </a:pPr>
            <a:r>
              <a:rPr lang="en-IN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Sharpen</a:t>
            </a:r>
          </a:p>
          <a:p>
            <a:pPr marL="171450" indent="-171450">
              <a:lnSpc>
                <a:spcPts val="1750"/>
              </a:lnSpc>
              <a:buFont typeface="Arial" charset="0"/>
              <a:buChar char="•"/>
            </a:pPr>
            <a:r>
              <a:rPr lang="en-IN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Deliver</a:t>
            </a:r>
            <a:endParaRPr lang="en-US" sz="20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17E5FDF-0861-304C-B5CA-5BB250C54166}"/>
              </a:ext>
            </a:extLst>
          </p:cNvPr>
          <p:cNvSpPr txBox="1"/>
          <p:nvPr/>
        </p:nvSpPr>
        <p:spPr>
          <a:xfrm>
            <a:off x="9204085" y="3715605"/>
            <a:ext cx="1611340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Advance </a:t>
            </a:r>
          </a:p>
        </p:txBody>
      </p:sp>
      <p:sp>
        <p:nvSpPr>
          <p:cNvPr id="2" name="Rectangle 1"/>
          <p:cNvSpPr/>
          <p:nvPr/>
        </p:nvSpPr>
        <p:spPr>
          <a:xfrm>
            <a:off x="2424635" y="198092"/>
            <a:ext cx="77127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" pitchFamily="2" charset="77"/>
                <a:cs typeface="Poppins" pitchFamily="2" charset="77"/>
              </a:rPr>
              <a:t>Core Focus of E- Courses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248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099" grpId="0" animBg="1"/>
      <p:bldP spid="4101" grpId="0" animBg="1"/>
      <p:bldP spid="4102" grpId="0" animBg="1"/>
      <p:bldP spid="19" grpId="0" animBg="1"/>
      <p:bldP spid="20" grpId="0" animBg="1"/>
      <p:bldP spid="22" grpId="0"/>
      <p:bldP spid="23" grpId="0"/>
      <p:bldP spid="15" grpId="0" animBg="1"/>
      <p:bldP spid="16" grpId="0" animBg="1"/>
      <p:bldP spid="26" grpId="0"/>
      <p:bldP spid="27" grpId="0"/>
      <p:bldP spid="37" grpId="0"/>
      <p:bldP spid="38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/>
          <p:nvPr/>
        </p:nvSpPr>
        <p:spPr>
          <a:xfrm>
            <a:off x="1142694" y="552895"/>
            <a:ext cx="1786200" cy="5996700"/>
          </a:xfrm>
          <a:prstGeom prst="roundRect">
            <a:avLst>
              <a:gd name="adj" fmla="val 16667"/>
            </a:avLst>
          </a:prstGeom>
          <a:solidFill>
            <a:srgbClr val="5D73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8"/>
          <p:cNvSpPr txBox="1"/>
          <p:nvPr/>
        </p:nvSpPr>
        <p:spPr>
          <a:xfrm rot="-5400000">
            <a:off x="-875376" y="2745287"/>
            <a:ext cx="5822400" cy="1611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Online Learning System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18"/>
          <p:cNvGrpSpPr/>
          <p:nvPr/>
        </p:nvGrpSpPr>
        <p:grpSpPr>
          <a:xfrm>
            <a:off x="3644722" y="552895"/>
            <a:ext cx="7830354" cy="5992925"/>
            <a:chOff x="864131" y="0"/>
            <a:chExt cx="6288673" cy="5992925"/>
          </a:xfrm>
        </p:grpSpPr>
        <p:sp>
          <p:nvSpPr>
            <p:cNvPr id="151" name="Google Shape;151;p18"/>
            <p:cNvSpPr/>
            <p:nvPr/>
          </p:nvSpPr>
          <p:spPr>
            <a:xfrm>
              <a:off x="2300800" y="0"/>
              <a:ext cx="2994600" cy="1796700"/>
            </a:xfrm>
            <a:prstGeom prst="rect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8"/>
            <p:cNvSpPr txBox="1"/>
            <p:nvPr/>
          </p:nvSpPr>
          <p:spPr>
            <a:xfrm>
              <a:off x="2197949" y="0"/>
              <a:ext cx="2994600" cy="179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800"/>
              </a:pPr>
              <a:r>
                <a:rPr lang="en-US" sz="28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Contains ‘Interactive Content’ in </a:t>
              </a:r>
            </a:p>
            <a:p>
              <a:pPr algn="ctr">
                <a:lnSpc>
                  <a:spcPct val="90000"/>
                </a:lnSpc>
                <a:buClr>
                  <a:schemeClr val="lt1"/>
                </a:buClr>
                <a:buSzPts val="2800"/>
              </a:pPr>
              <a:r>
                <a:rPr lang="en-US" sz="28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English &amp; Hindi </a:t>
              </a:r>
              <a:endParaRPr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>
              <a:off x="864131" y="2099997"/>
              <a:ext cx="2994600" cy="1796700"/>
            </a:xfrm>
            <a:prstGeom prst="rect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8"/>
            <p:cNvSpPr txBox="1"/>
            <p:nvPr/>
          </p:nvSpPr>
          <p:spPr>
            <a:xfrm>
              <a:off x="864131" y="2099997"/>
              <a:ext cx="2994600" cy="179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lvl="0" indent="0" algn="ctr">
                <a:lnSpc>
                  <a:spcPct val="90000"/>
                </a:lnSpc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Pursue online courses from ‘Anywhere and Anytime’</a:t>
              </a:r>
              <a:endParaRPr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8"/>
            <p:cNvSpPr/>
            <p:nvPr/>
          </p:nvSpPr>
          <p:spPr>
            <a:xfrm>
              <a:off x="4158204" y="2099997"/>
              <a:ext cx="2994600" cy="1796700"/>
            </a:xfrm>
            <a:prstGeom prst="rect">
              <a:avLst/>
            </a:prstGeom>
            <a:gradFill>
              <a:gsLst>
                <a:gs pos="0">
                  <a:srgbClr val="265D92"/>
                </a:gs>
                <a:gs pos="100000">
                  <a:srgbClr val="4990CF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8"/>
            <p:cNvSpPr txBox="1"/>
            <p:nvPr/>
          </p:nvSpPr>
          <p:spPr>
            <a:xfrm>
              <a:off x="4158204" y="2099997"/>
              <a:ext cx="2994600" cy="179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chemeClr val="lt1"/>
                </a:buClr>
                <a:buSzPts val="2800"/>
              </a:pPr>
              <a:r>
                <a:rPr lang="en-US" sz="28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Can be accessed from ‘Multiple-Digital-Devices’</a:t>
              </a:r>
              <a:endParaRPr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8"/>
            <p:cNvSpPr/>
            <p:nvPr/>
          </p:nvSpPr>
          <p:spPr>
            <a:xfrm>
              <a:off x="2511168" y="4196225"/>
              <a:ext cx="2994600" cy="1796700"/>
            </a:xfrm>
            <a:prstGeom prst="rect">
              <a:avLst/>
            </a:prstGeom>
            <a:gradFill>
              <a:gsLst>
                <a:gs pos="0">
                  <a:srgbClr val="7FB75F"/>
                </a:gs>
                <a:gs pos="50000">
                  <a:srgbClr val="6EB141"/>
                </a:gs>
                <a:gs pos="100000">
                  <a:srgbClr val="5FA13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8"/>
            <p:cNvSpPr txBox="1"/>
            <p:nvPr/>
          </p:nvSpPr>
          <p:spPr>
            <a:xfrm>
              <a:off x="2472549" y="4196225"/>
              <a:ext cx="2994600" cy="179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lvl="0" indent="0" algn="ctr">
                <a:lnSpc>
                  <a:spcPct val="90000"/>
                </a:lnSpc>
                <a:buClr>
                  <a:schemeClr val="lt1"/>
                </a:buClr>
                <a:buSzPts val="2800"/>
                <a:buFont typeface="Arial"/>
                <a:buNone/>
              </a:pPr>
              <a:r>
                <a:rPr lang="en-US" sz="2800" b="1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Self Paced Learning</a:t>
              </a:r>
              <a:endParaRPr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3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LINETEXTSHAPEGUID" val="cc2b0c6c-c7c3-40a4-befc-1d460525ea0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LINETEXTSHAPEGUID" val="1ed08cd6-3154-4835-a13b-f060cdb4c82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Y light background">
  <a:themeElements>
    <a:clrScheme name="Custom 26">
      <a:dk1>
        <a:srgbClr val="FFFFFF"/>
      </a:dk1>
      <a:lt1>
        <a:srgbClr val="2E2E38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1054</Words>
  <Application>Microsoft Office PowerPoint</Application>
  <PresentationFormat>Widescreen</PresentationFormat>
  <Paragraphs>217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42" baseType="lpstr">
      <vt:lpstr>Aharoni</vt:lpstr>
      <vt:lpstr>Algerian</vt:lpstr>
      <vt:lpstr>Arial</vt:lpstr>
      <vt:lpstr>Arial Rounded MT Bold</vt:lpstr>
      <vt:lpstr>Calibri</vt:lpstr>
      <vt:lpstr>Calibri Light</vt:lpstr>
      <vt:lpstr>Century Gothic</vt:lpstr>
      <vt:lpstr>EYInterstate Light</vt:lpstr>
      <vt:lpstr>Lato</vt:lpstr>
      <vt:lpstr>Lato Light</vt:lpstr>
      <vt:lpstr>League Spartan</vt:lpstr>
      <vt:lpstr>Mukta ExtraLight</vt:lpstr>
      <vt:lpstr>Open Sans Light</vt:lpstr>
      <vt:lpstr>Poppins</vt:lpstr>
      <vt:lpstr>Poppins Medium</vt:lpstr>
      <vt:lpstr>Twentieth Century</vt:lpstr>
      <vt:lpstr>Verdana</vt:lpstr>
      <vt:lpstr>Wingdings</vt:lpstr>
      <vt:lpstr>Office Theme</vt:lpstr>
      <vt:lpstr>EY light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Stages of the IITFC Courses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Chinmay Chowdhary</dc:creator>
  <cp:lastModifiedBy>Chinmay Chowdhary</cp:lastModifiedBy>
  <cp:revision>1</cp:revision>
  <dcterms:created xsi:type="dcterms:W3CDTF">2023-03-29T06:32:31Z</dcterms:created>
  <dcterms:modified xsi:type="dcterms:W3CDTF">2023-03-29T06:33:53Z</dcterms:modified>
</cp:coreProperties>
</file>